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24.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19.xml" ContentType="application/vnd.openxmlformats-officedocument.presentationml.slideLayout+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22.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Override1.xml" ContentType="application/vnd.openxmlformats-officedocument.themeOverride+xml"/>
  <Override PartName="/ppt/theme/themeOverride2.xml" ContentType="application/vnd.openxmlformats-officedocument.themeOverride+xml"/>
  <Override PartName="/ppt/presentation.xml" ContentType="application/vnd.openxmlformats-officedocument.presentationml.presentation.main+xml"/>
  <Override PartName="/ppt/presProps.xml" ContentType="application/vnd.openxmlformats-officedocument.presentationml.presProps+xml"/>
  <Override PartName="/ppt/theme/theme6.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s/slide1.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72" r:id="rId4"/>
    <p:sldMasterId id="2147483673" r:id="rId5"/>
    <p:sldMasterId id="2147483674" r:id="rId6"/>
    <p:sldMasterId id="214748367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Lst>
  <p:sldSz cy="6858000" cx="9144000"/>
  <p:notesSz cy="9856775" cx="676115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1.xml" Type="http://schemas.openxmlformats.org/officeDocument/2006/relationships/slide" Id="rId19"/><Relationship Target="slides/slide10.xml" Type="http://schemas.openxmlformats.org/officeDocument/2006/relationships/slide" Id="rId18"/><Relationship Target="slides/slide9.xml" Type="http://schemas.openxmlformats.org/officeDocument/2006/relationships/slide" Id="rId17"/><Relationship Target="slides/slide8.xml" Type="http://schemas.openxmlformats.org/officeDocument/2006/relationships/slide" Id="rId16"/><Relationship Target="slides/slide7.xml" Type="http://schemas.openxmlformats.org/officeDocument/2006/relationships/slide" Id="rId15"/><Relationship Target="slides/slide6.xml" Type="http://schemas.openxmlformats.org/officeDocument/2006/relationships/slide" Id="rId14"/><Relationship Target="slides/slide13.xml" Type="http://schemas.openxmlformats.org/officeDocument/2006/relationships/slide" Id="rId21"/><Relationship Target="slides/slide4.xml" Type="http://schemas.openxmlformats.org/officeDocument/2006/relationships/slide" Id="rId12"/><Relationship Target="presProps.xml" Type="http://schemas.openxmlformats.org/officeDocument/2006/relationships/presProps" Id="rId2"/><Relationship Target="slides/slide14.xml" Type="http://schemas.openxmlformats.org/officeDocument/2006/relationships/slide" Id="rId22"/><Relationship Target="slides/slide5.xml" Type="http://schemas.openxmlformats.org/officeDocument/2006/relationships/slide" Id="rId13"/><Relationship Target="theme/theme3.xml" Type="http://schemas.openxmlformats.org/officeDocument/2006/relationships/theme" Id="rId1"/><Relationship Target="slides/slide15.xml" Type="http://schemas.openxmlformats.org/officeDocument/2006/relationships/slide" Id="rId23"/><Relationship Target="slides/slide2.xml" Type="http://schemas.openxmlformats.org/officeDocument/2006/relationships/slide" Id="rId10"/><Relationship Target="slideMasters/slideMaster1.xml" Type="http://schemas.openxmlformats.org/officeDocument/2006/relationships/slideMaster" Id="rId4"/><Relationship Target="slides/slide16.xml" Type="http://schemas.openxmlformats.org/officeDocument/2006/relationships/slide" Id="rId24"/><Relationship Target="slides/slide3.xml" Type="http://schemas.openxmlformats.org/officeDocument/2006/relationships/slide" Id="rId11"/><Relationship Target="tableStyles.xml" Type="http://schemas.openxmlformats.org/officeDocument/2006/relationships/tableStyles" Id="rId3"/><Relationship Target="slides/slide12.xml" Type="http://schemas.openxmlformats.org/officeDocument/2006/relationships/slide" Id="rId20"/><Relationship Target="slides/slide1.xml" Type="http://schemas.openxmlformats.org/officeDocument/2006/relationships/slide" Id="rId9"/><Relationship Target="slideMasters/slideMaster3.xml" Type="http://schemas.openxmlformats.org/officeDocument/2006/relationships/slideMaster" Id="rId6"/><Relationship Target="slideMasters/slideMaster2.xml" Type="http://schemas.openxmlformats.org/officeDocument/2006/relationships/slideMaster" Id="rId5"/><Relationship Target="notesMasters/notesMaster1.xml" Type="http://schemas.openxmlformats.org/officeDocument/2006/relationships/notesMaster" Id="rId8"/><Relationship Target="slideMasters/slideMaster4.xml" Type="http://schemas.openxmlformats.org/officeDocument/2006/relationships/slideMaster" Id="rId7"/></Relationships>
</file>

<file path=ppt/notesMasters/_rels/notesMaster1.xml.rels><?xml version="1.0" encoding="UTF-8" standalone="yes"?><Relationships xmlns="http://schemas.openxmlformats.org/package/2006/relationships"><Relationship Target="../theme/theme6.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y="0" x="0"/>
          <a:ext cy="0" cx="0"/>
          <a:chOff y="0" x="0"/>
          <a:chExt cy="0" cx="0"/>
        </a:xfrm>
      </p:grpSpPr>
      <p:sp>
        <p:nvSpPr>
          <p:cNvPr id="2" name="Shape 2"/>
          <p:cNvSpPr txBox="1"/>
          <p:nvPr>
            <p:ph idx="2" type="hdr"/>
          </p:nvPr>
        </p:nvSpPr>
        <p:spPr>
          <a:xfrm>
            <a:off y="0" x="0"/>
            <a:ext cy="492125" cx="2930525"/>
          </a:xfrm>
          <a:prstGeom prst="rect">
            <a:avLst/>
          </a:prstGeom>
          <a:noFill/>
          <a:ln>
            <a:noFill/>
          </a:ln>
        </p:spPr>
        <p:txBody>
          <a:bodyPr bIns="91425" rIns="91425" lIns="91425" tIns="91425" anchor="t" anchorCtr="0"/>
          <a:lstStyle>
            <a:lvl1pPr algn="l" rtl="0" marR="0" indent="0" marL="0">
              <a:defRPr/>
            </a:lvl1pPr>
            <a:lvl2pPr algn="l" rtl="0" marR="0" indent="0" marL="0">
              <a:defRPr/>
            </a:lvl2pPr>
            <a:lvl3pPr algn="l" rtl="0" marR="0" indent="0" marL="0">
              <a:defRPr/>
            </a:lvl3pPr>
            <a:lvl4pPr algn="l" rtl="0" marR="0" indent="0" marL="0">
              <a:defRPr/>
            </a:lvl4pPr>
            <a:lvl5pPr algn="l" rtl="0" marR="0" indent="0" marL="0">
              <a:defRPr/>
            </a:lvl5pPr>
            <a:lvl6pPr algn="l" rtl="0" marR="0" indent="0" marL="0">
              <a:defRPr/>
            </a:lvl6pPr>
            <a:lvl7pPr algn="l" rtl="0" marR="0" indent="0" marL="0">
              <a:defRPr/>
            </a:lvl7pPr>
            <a:lvl8pPr algn="l" rtl="0" marR="0" indent="0" marL="0">
              <a:defRPr/>
            </a:lvl8pPr>
            <a:lvl9pPr algn="l" rtl="0" marR="0" indent="0" marL="0">
              <a:defRPr/>
            </a:lvl9pPr>
          </a:lstStyle>
          <a:p/>
        </p:txBody>
      </p:sp>
      <p:sp>
        <p:nvSpPr>
          <p:cNvPr id="3" name="Shape 3"/>
          <p:cNvSpPr txBox="1"/>
          <p:nvPr>
            <p:ph idx="10" type="dt"/>
          </p:nvPr>
        </p:nvSpPr>
        <p:spPr>
          <a:xfrm>
            <a:off y="0" x="3829050"/>
            <a:ext cy="492125" cx="2930525"/>
          </a:xfrm>
          <a:prstGeom prst="rect">
            <a:avLst/>
          </a:prstGeom>
          <a:noFill/>
          <a:ln>
            <a:noFill/>
          </a:ln>
        </p:spPr>
        <p:txBody>
          <a:bodyPr bIns="91425" rIns="91425" lIns="91425" tIns="91425" anchor="t" anchorCtr="0"/>
          <a:lstStyle>
            <a:lvl1pPr algn="r" rtl="0" marR="0" indent="0" marL="0">
              <a:defRPr/>
            </a:lvl1pPr>
            <a:lvl2pPr algn="l" rtl="0" marR="0" indent="0" marL="0">
              <a:defRPr/>
            </a:lvl2pPr>
            <a:lvl3pPr algn="l" rtl="0" marR="0" indent="0" marL="0">
              <a:defRPr/>
            </a:lvl3pPr>
            <a:lvl4pPr algn="l" rtl="0" marR="0" indent="0" marL="0">
              <a:defRPr/>
            </a:lvl4pPr>
            <a:lvl5pPr algn="l" rtl="0" marR="0" indent="0" marL="0">
              <a:defRPr/>
            </a:lvl5pPr>
            <a:lvl6pPr algn="l" rtl="0" marR="0" indent="0" marL="0">
              <a:defRPr/>
            </a:lvl6pPr>
            <a:lvl7pPr algn="l" rtl="0" marR="0" indent="0" marL="0">
              <a:defRPr/>
            </a:lvl7pPr>
            <a:lvl8pPr algn="l" rtl="0" marR="0" indent="0" marL="0">
              <a:defRPr/>
            </a:lvl8pPr>
            <a:lvl9pPr algn="l" rtl="0" marR="0" indent="0" marL="0">
              <a:defRPr/>
            </a:lvl9pPr>
          </a:lstStyle>
          <a:p/>
        </p:txBody>
      </p:sp>
      <p:sp>
        <p:nvSpPr>
          <p:cNvPr id="4" name="Shape 4"/>
          <p:cNvSpPr/>
          <p:nvPr>
            <p:ph idx="3" type="sldImg"/>
          </p:nvPr>
        </p:nvSpPr>
        <p:spPr>
          <a:xfrm>
            <a:off y="739775" x="917575"/>
            <a:ext cy="3695698" cx="4926013"/>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5" name="Shape 5"/>
          <p:cNvSpPr txBox="1"/>
          <p:nvPr>
            <p:ph idx="1" type="body"/>
          </p:nvPr>
        </p:nvSpPr>
        <p:spPr>
          <a:xfrm>
            <a:off y="4681537" x="676275"/>
            <a:ext cy="4435473" cx="5408611"/>
          </a:xfrm>
          <a:prstGeom prst="rect">
            <a:avLst/>
          </a:prstGeom>
          <a:noFill/>
          <a:ln>
            <a:noFill/>
          </a:ln>
        </p:spPr>
        <p:txBody>
          <a:bodyPr bIns="91425" rIns="91425" lIns="91425" tIns="91425" anchor="ctr" anchorCtr="0"/>
          <a:lstStyle>
            <a:lvl1pPr algn="l" rtl="0" marR="0" indent="0" marL="0">
              <a:defRPr/>
            </a:lvl1pPr>
            <a:lvl2pPr algn="l" rtl="0" marR="0" indent="0" marL="0">
              <a:defRPr/>
            </a:lvl2pPr>
            <a:lvl3pPr algn="l" rtl="0" marR="0" indent="0" marL="0">
              <a:defRPr/>
            </a:lvl3pPr>
            <a:lvl4pPr algn="l" rtl="0" marR="0" indent="0" marL="0">
              <a:defRPr/>
            </a:lvl4pPr>
            <a:lvl5pPr algn="l" rtl="0" marR="0" indent="0" marL="0">
              <a:defRPr/>
            </a:lvl5pPr>
            <a:lvl6pPr algn="l" rtl="0" marR="0" indent="0" marL="0">
              <a:defRPr/>
            </a:lvl6pPr>
            <a:lvl7pPr algn="l" rtl="0" marR="0" indent="0" marL="0">
              <a:defRPr/>
            </a:lvl7pPr>
            <a:lvl8pPr algn="l" rtl="0" marR="0" indent="0" marL="0">
              <a:defRPr/>
            </a:lvl8pPr>
            <a:lvl9pPr algn="l" rtl="0" marR="0" indent="0" marL="0">
              <a:defRPr/>
            </a:lvl9pPr>
          </a:lstStyle>
          <a:p/>
        </p:txBody>
      </p:sp>
      <p:sp>
        <p:nvSpPr>
          <p:cNvPr id="6" name="Shape 6"/>
          <p:cNvSpPr txBox="1"/>
          <p:nvPr>
            <p:ph idx="11" type="ftr"/>
          </p:nvPr>
        </p:nvSpPr>
        <p:spPr>
          <a:xfrm>
            <a:off y="9361488" x="0"/>
            <a:ext cy="493710" cx="2930525"/>
          </a:xfrm>
          <a:prstGeom prst="rect">
            <a:avLst/>
          </a:prstGeom>
          <a:noFill/>
          <a:ln>
            <a:noFill/>
          </a:ln>
        </p:spPr>
        <p:txBody>
          <a:bodyPr bIns="91425" rIns="91425" lIns="91425" tIns="91425" anchor="b" anchorCtr="0"/>
          <a:lstStyle>
            <a:lvl1pPr algn="l" rtl="0" marR="0" indent="0" marL="0">
              <a:defRPr/>
            </a:lvl1pPr>
            <a:lvl2pPr algn="l" rtl="0" marR="0" indent="0" marL="0">
              <a:defRPr/>
            </a:lvl2pPr>
            <a:lvl3pPr algn="l" rtl="0" marR="0" indent="0" marL="0">
              <a:defRPr/>
            </a:lvl3pPr>
            <a:lvl4pPr algn="l" rtl="0" marR="0" indent="0" marL="0">
              <a:defRPr/>
            </a:lvl4pPr>
            <a:lvl5pPr algn="l" rtl="0" marR="0" indent="0" marL="0">
              <a:defRPr/>
            </a:lvl5pPr>
            <a:lvl6pPr algn="l" rtl="0" marR="0" indent="0" marL="0">
              <a:defRPr/>
            </a:lvl6pPr>
            <a:lvl7pPr algn="l" rtl="0" marR="0" indent="0" marL="0">
              <a:defRPr/>
            </a:lvl7pPr>
            <a:lvl8pPr algn="l" rtl="0" marR="0" indent="0" marL="0">
              <a:defRPr/>
            </a:lvl8pPr>
            <a:lvl9pPr algn="l" rtl="0" marR="0" indent="0" marL="0">
              <a:defRPr/>
            </a:lvl9pPr>
          </a:lstStyle>
          <a:p/>
        </p:txBody>
      </p:sp>
      <p:sp>
        <p:nvSpPr>
          <p:cNvPr id="7" name="Shape 7"/>
          <p:cNvSpPr txBox="1"/>
          <p:nvPr>
            <p:ph idx="12" type="sldNum"/>
          </p:nvPr>
        </p:nvSpPr>
        <p:spPr>
          <a:xfrm>
            <a:off y="9361488" x="3829050"/>
            <a:ext cy="493710" cx="2930525"/>
          </a:xfrm>
          <a:prstGeom prst="rect">
            <a:avLst/>
          </a:prstGeom>
          <a:noFill/>
          <a:ln>
            <a:noFill/>
          </a:ln>
        </p:spPr>
        <p:txBody>
          <a:bodyPr bIns="91425" rIns="91425" lIns="91425" tIns="91425" anchor="b" anchorCtr="0"/>
          <a:lstStyle>
            <a:lvl1pPr algn="r" rtl="0" marR="0" indent="0" marL="0">
              <a:defRPr/>
            </a:lvl1pPr>
            <a:lvl2pPr algn="l" rtl="0" marR="0" indent="0" marL="0">
              <a:defRPr/>
            </a:lvl2pPr>
            <a:lvl3pPr algn="l" rtl="0" marR="0" indent="0" marL="0">
              <a:defRPr/>
            </a:lvl3pPr>
            <a:lvl4pPr algn="l" rtl="0" marR="0" indent="0" marL="0">
              <a:defRPr/>
            </a:lvl4pPr>
            <a:lvl5pPr algn="l" rtl="0" marR="0" indent="0" marL="0">
              <a:defRPr/>
            </a:lvl5pPr>
            <a:lvl6pPr algn="l" rtl="0" marR="0" indent="0" marL="0">
              <a:defRPr/>
            </a:lvl6pPr>
            <a:lvl7pPr algn="l" rtl="0" marR="0" indent="0" marL="0">
              <a:defRPr/>
            </a:lvl7pPr>
            <a:lvl8pPr algn="l" rtl="0" marR="0" indent="0" marL="0">
              <a:defRPr/>
            </a:lvl8pPr>
            <a:lvl9pPr algn="l" rtl="0" marR="0" indent="0" marL="0">
              <a:defRPr/>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1" name="Shape 231"/>
        <p:cNvGrpSpPr/>
        <p:nvPr/>
      </p:nvGrpSpPr>
      <p:grpSpPr>
        <a:xfrm>
          <a:off y="0" x="0"/>
          <a:ext cy="0" cx="0"/>
          <a:chOff y="0" x="0"/>
          <a:chExt cy="0" cx="0"/>
        </a:xfrm>
      </p:grpSpPr>
      <p:sp>
        <p:nvSpPr>
          <p:cNvPr id="232" name="Shape 232"/>
          <p:cNvSpPr txBox="1"/>
          <p:nvPr>
            <p:ph idx="1" type="body"/>
          </p:nvPr>
        </p:nvSpPr>
        <p:spPr>
          <a:xfrm>
            <a:off y="4681537" x="676275"/>
            <a:ext cy="4435473" cx="5408611"/>
          </a:xfrm>
          <a:prstGeom prst="rect">
            <a:avLst/>
          </a:prstGeom>
          <a:noFill/>
          <a:ln>
            <a:noFill/>
          </a:ln>
        </p:spPr>
        <p:txBody>
          <a:bodyPr bIns="91425" rIns="91425" lIns="91425" tIns="91425" anchor="ctr" anchorCtr="0">
            <a:noAutofit/>
          </a:bodyPr>
          <a:lstStyle/>
          <a:p>
            <a:pPr algn="l" rtl="0" lvl="0" marR="0" indent="0" marL="0">
              <a:spcBef>
                <a:spcPts val="0"/>
              </a:spcBef>
              <a:buSzPct val="25000"/>
              <a:buNone/>
            </a:pPr>
            <a:r>
              <a:rPr sz="1800" lang="en-US"/>
              <a:t>Total - 18:30</a:t>
            </a:r>
          </a:p>
        </p:txBody>
      </p:sp>
      <p:sp>
        <p:nvSpPr>
          <p:cNvPr id="233" name="Shape 233"/>
          <p:cNvSpPr/>
          <p:nvPr>
            <p:ph idx="2" type="sldImg"/>
          </p:nvPr>
        </p:nvSpPr>
        <p:spPr>
          <a:xfrm>
            <a:off y="739775" x="917575"/>
            <a:ext cy="3695698" cx="4926013"/>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5" name="Shape 315"/>
        <p:cNvGrpSpPr/>
        <p:nvPr/>
      </p:nvGrpSpPr>
      <p:grpSpPr>
        <a:xfrm>
          <a:off y="0" x="0"/>
          <a:ext cy="0" cx="0"/>
          <a:chOff y="0" x="0"/>
          <a:chExt cy="0" cx="0"/>
        </a:xfrm>
      </p:grpSpPr>
      <p:sp>
        <p:nvSpPr>
          <p:cNvPr id="316" name="Shape 316"/>
          <p:cNvSpPr/>
          <p:nvPr>
            <p:ph idx="2" type="sldImg"/>
          </p:nvPr>
        </p:nvSpPr>
        <p:spPr>
          <a:xfrm>
            <a:off y="739775" x="917575"/>
            <a:ext cy="3695698" cx="4926013"/>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317" name="Shape 317"/>
          <p:cNvSpPr txBox="1"/>
          <p:nvPr>
            <p:ph idx="1" type="body"/>
          </p:nvPr>
        </p:nvSpPr>
        <p:spPr>
          <a:xfrm>
            <a:off y="4681537" x="676275"/>
            <a:ext cy="4435473" cx="5408611"/>
          </a:xfrm>
          <a:prstGeom prst="rect">
            <a:avLst/>
          </a:prstGeom>
          <a:noFill/>
          <a:ln>
            <a:noFill/>
          </a:ln>
        </p:spPr>
        <p:txBody>
          <a:bodyPr bIns="45700" rIns="91425" lIns="91425" tIns="45700" anchor="t" anchorCtr="0">
            <a:noAutofit/>
          </a:bodyPr>
          <a:lstStyle/>
          <a:p>
            <a:pPr rtl="0" lvl="0">
              <a:buClr>
                <a:srgbClr val="000000"/>
              </a:buClr>
              <a:buSzPct val="110000"/>
              <a:buNone/>
            </a:pPr>
            <a:r>
              <a:rPr sz="1000" lang="en-US">
                <a:solidFill>
                  <a:schemeClr val="dk1"/>
                </a:solidFill>
              </a:rPr>
              <a:t>Leigh-Anne [1 min]</a:t>
            </a:r>
          </a:p>
          <a:p>
            <a:pPr rtl="0" lvl="0">
              <a:buClr>
                <a:srgbClr val="000000"/>
              </a:buClr>
              <a:buSzPct val="110000"/>
              <a:buNone/>
            </a:pPr>
            <a:r>
              <a:rPr sz="1000" lang="en-US">
                <a:solidFill>
                  <a:schemeClr val="dk1"/>
                </a:solidFill>
              </a:rPr>
              <a:t>The TESS-India resources were written in English but needed to be translated into Hindi before they could be localised.</a:t>
            </a:r>
          </a:p>
          <a:p>
            <a:pPr rtl="0" lvl="0" indent="-292100" marL="457200">
              <a:buClr>
                <a:schemeClr val="dk1"/>
              </a:buClr>
              <a:buSzPct val="100000"/>
              <a:buFont typeface="Arial"/>
              <a:buChar char="●"/>
            </a:pPr>
            <a:r>
              <a:rPr sz="1000" lang="en-US">
                <a:solidFill>
                  <a:schemeClr val="dk1"/>
                </a:solidFill>
              </a:rPr>
              <a:t>Localisers don’t have translation skills + translation agency doesn’t have context/educational knowledge;</a:t>
            </a:r>
          </a:p>
          <a:p>
            <a:pPr rtl="0" lvl="0" indent="-292100" marL="457200">
              <a:buClr>
                <a:schemeClr val="dk1"/>
              </a:buClr>
              <a:buSzPct val="100000"/>
              <a:buFont typeface="Arial"/>
              <a:buChar char="●"/>
            </a:pPr>
            <a:r>
              <a:rPr sz="1000" lang="en-US">
                <a:solidFill>
                  <a:schemeClr val="dk1"/>
                </a:solidFill>
              </a:rPr>
              <a:t>= Distortion of meaning.</a:t>
            </a:r>
          </a:p>
          <a:p>
            <a:pPr rtl="0" lvl="0" indent="-292100" marL="457200">
              <a:buClr>
                <a:schemeClr val="dk1"/>
              </a:buClr>
              <a:buSzPct val="100000"/>
              <a:buFont typeface="Arial"/>
              <a:buChar char="●"/>
            </a:pPr>
            <a:r>
              <a:rPr sz="1000" lang="en-US">
                <a:solidFill>
                  <a:schemeClr val="dk1"/>
                </a:solidFill>
              </a:rPr>
              <a:t>Localisers have to correct this, but have to look at English version to do so.</a:t>
            </a:r>
          </a:p>
          <a:p>
            <a:pPr rtl="0" lvl="0" indent="-292100" marL="457200">
              <a:buClr>
                <a:schemeClr val="dk1"/>
              </a:buClr>
              <a:buSzPct val="100000"/>
              <a:buFont typeface="Arial"/>
              <a:buChar char="●"/>
            </a:pPr>
            <a:r>
              <a:rPr sz="1000" lang="en-US">
                <a:solidFill>
                  <a:schemeClr val="dk1"/>
                </a:solidFill>
              </a:rPr>
              <a:t>A related issue was that there was little use of Hindi keyboard amongst localisers so they annotated hard copies - time consuming.  Managing this adds another level of quality assurance to the process. </a:t>
            </a:r>
          </a:p>
        </p:txBody>
      </p:sp>
      <p:sp>
        <p:nvSpPr>
          <p:cNvPr id="318" name="Shape 318"/>
          <p:cNvSpPr txBox="1"/>
          <p:nvPr>
            <p:ph idx="12" type="sldNum"/>
          </p:nvPr>
        </p:nvSpPr>
        <p:spPr>
          <a:xfrm>
            <a:off y="9361488" x="3829050"/>
            <a:ext cy="493710" cx="2930525"/>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800" lang="en-US" i="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5" name="Shape 325"/>
        <p:cNvGrpSpPr/>
        <p:nvPr/>
      </p:nvGrpSpPr>
      <p:grpSpPr>
        <a:xfrm>
          <a:off y="0" x="0"/>
          <a:ext cy="0" cx="0"/>
          <a:chOff y="0" x="0"/>
          <a:chExt cy="0" cx="0"/>
        </a:xfrm>
      </p:grpSpPr>
      <p:sp>
        <p:nvSpPr>
          <p:cNvPr id="326" name="Shape 326"/>
          <p:cNvSpPr/>
          <p:nvPr>
            <p:ph idx="2" type="sldImg"/>
          </p:nvPr>
        </p:nvSpPr>
        <p:spPr>
          <a:xfrm>
            <a:off y="739775" x="917575"/>
            <a:ext cy="3695699" cx="4925999"/>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327" name="Shape 327"/>
          <p:cNvSpPr txBox="1"/>
          <p:nvPr>
            <p:ph idx="1" type="body"/>
          </p:nvPr>
        </p:nvSpPr>
        <p:spPr>
          <a:xfrm>
            <a:off y="4681537" x="676275"/>
            <a:ext cy="4435500" cx="5408699"/>
          </a:xfrm>
          <a:prstGeom prst="rect">
            <a:avLst/>
          </a:prstGeom>
          <a:noFill/>
          <a:ln>
            <a:noFill/>
          </a:ln>
        </p:spPr>
        <p:txBody>
          <a:bodyPr bIns="45700" rIns="91425" lIns="91425" tIns="45700" anchor="t" anchorCtr="0">
            <a:noAutofit/>
          </a:bodyPr>
          <a:lstStyle/>
          <a:p>
            <a:pPr rtl="0" lvl="0">
              <a:buNone/>
            </a:pPr>
            <a:r>
              <a:rPr strike="noStrike" u="none" b="0" cap="none" baseline="0" sz="1000" lang="en-US" i="0"/>
              <a:t>Leigh-Anne [1min 30 sec]</a:t>
            </a:r>
          </a:p>
          <a:p>
            <a:pPr rtl="0" lvl="0" indent="-262467" marL="457200">
              <a:buClr>
                <a:schemeClr val="dk1"/>
              </a:buClr>
              <a:buSzPct val="100000"/>
              <a:buFont typeface="Arial"/>
              <a:buChar char="•"/>
            </a:pPr>
            <a:r>
              <a:rPr sz="1000" lang="en-US">
                <a:solidFill>
                  <a:schemeClr val="dk1"/>
                </a:solidFill>
              </a:rPr>
              <a:t>Many of the TESS-India localisers were subject experts who’d written textbooks for Indian education system.  This raised a number of challenges.</a:t>
            </a:r>
          </a:p>
          <a:p>
            <a:pPr rtl="0" lvl="0" indent="-262467" marL="457200">
              <a:buClr>
                <a:schemeClr val="dk1"/>
              </a:buClr>
              <a:buSzPct val="100000"/>
              <a:buFont typeface="Arial"/>
              <a:buChar char="•"/>
            </a:pPr>
            <a:r>
              <a:rPr sz="1000" lang="en-US">
                <a:solidFill>
                  <a:schemeClr val="dk1"/>
                </a:solidFill>
              </a:rPr>
              <a:t>Some were so senior they were out of touch with on the ground experiences of teachers in their state. Some also had a deeply negative perception of teachers and questioned the value of OER.  </a:t>
            </a:r>
          </a:p>
          <a:p>
            <a:pPr rtl="0" lvl="0" indent="-262467" marL="457200">
              <a:buClr>
                <a:schemeClr val="dk1"/>
              </a:buClr>
              <a:buSzPct val="100000"/>
              <a:buFont typeface="Arial"/>
              <a:buChar char="•"/>
            </a:pPr>
            <a:r>
              <a:rPr sz="1000" lang="en-US">
                <a:solidFill>
                  <a:schemeClr val="dk1"/>
                </a:solidFill>
              </a:rPr>
              <a:t>One big challenge was navigating the ex-textbook writers’ emphasis on subject over pedagogy (the TESS-India resources emphasise pedagogy over subject); QUOTE</a:t>
            </a:r>
          </a:p>
          <a:p>
            <a:pPr rtl="0" lvl="0" indent="-262467" marL="457200">
              <a:buClr>
                <a:schemeClr val="dk1"/>
              </a:buClr>
              <a:buSzPct val="100000"/>
              <a:buFont typeface="Arial"/>
              <a:buChar char="•"/>
            </a:pPr>
            <a:r>
              <a:rPr sz="1000" lang="en-US">
                <a:solidFill>
                  <a:schemeClr val="dk1"/>
                </a:solidFill>
              </a:rPr>
              <a:t>Another challenge was that the ex-textbook writers’ preferred and were used to a formal writing style (which contrasted with the more informal writing style of the TESS-India materials)..</a:t>
            </a:r>
          </a:p>
          <a:p>
            <a:pPr rtl="0" lvl="0" indent="-262467" marL="457200">
              <a:buClr>
                <a:schemeClr val="dk1"/>
              </a:buClr>
              <a:buSzPct val="100000"/>
              <a:buFont typeface="Arial"/>
              <a:buChar char="•"/>
            </a:pPr>
            <a:r>
              <a:rPr sz="1000" lang="en-US">
                <a:solidFill>
                  <a:schemeClr val="dk1"/>
                </a:solidFill>
              </a:rPr>
              <a:t>There was also a need to provide training in active learning techniques during the workshops, as these techniques featured heavily in the TESS-India resources but were not commonly understood by the localisers..</a:t>
            </a:r>
          </a:p>
        </p:txBody>
      </p:sp>
      <p:sp>
        <p:nvSpPr>
          <p:cNvPr id="328" name="Shape 328"/>
          <p:cNvSpPr txBox="1"/>
          <p:nvPr>
            <p:ph idx="12" type="sldNum"/>
          </p:nvPr>
        </p:nvSpPr>
        <p:spPr>
          <a:xfrm>
            <a:off y="9361488" x="3829050"/>
            <a:ext cy="493799" cx="2930400"/>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US"/>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7" name="Shape 337"/>
        <p:cNvGrpSpPr/>
        <p:nvPr/>
      </p:nvGrpSpPr>
      <p:grpSpPr>
        <a:xfrm>
          <a:off y="0" x="0"/>
          <a:ext cy="0" cx="0"/>
          <a:chOff y="0" x="0"/>
          <a:chExt cy="0" cx="0"/>
        </a:xfrm>
      </p:grpSpPr>
      <p:sp>
        <p:nvSpPr>
          <p:cNvPr id="338" name="Shape 338"/>
          <p:cNvSpPr/>
          <p:nvPr>
            <p:ph idx="2" type="sldImg"/>
          </p:nvPr>
        </p:nvSpPr>
        <p:spPr>
          <a:xfrm>
            <a:off y="739775" x="917575"/>
            <a:ext cy="3695699" cx="4926013"/>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339" name="Shape 339"/>
          <p:cNvSpPr txBox="1"/>
          <p:nvPr>
            <p:ph idx="1" type="body"/>
          </p:nvPr>
        </p:nvSpPr>
        <p:spPr>
          <a:xfrm>
            <a:off y="4681537" x="676275"/>
            <a:ext cy="4435473" cx="5408611"/>
          </a:xfrm>
          <a:prstGeom prst="rect">
            <a:avLst/>
          </a:prstGeom>
          <a:noFill/>
          <a:ln>
            <a:noFill/>
          </a:ln>
        </p:spPr>
        <p:txBody>
          <a:bodyPr bIns="45700" rIns="91425" lIns="91425" tIns="45700" anchor="t" anchorCtr="0">
            <a:noAutofit/>
          </a:bodyPr>
          <a:lstStyle/>
          <a:p>
            <a:pPr algn="l" rtl="0" lvl="0" marR="0" indent="0" marL="0">
              <a:spcBef>
                <a:spcPts val="0"/>
              </a:spcBef>
              <a:buSzPct val="25000"/>
              <a:buFont typeface="Arial"/>
              <a:buNone/>
            </a:pPr>
            <a:r>
              <a:rPr strike="noStrike" u="none" b="0" cap="none" baseline="0" sz="1000" lang="en-US" i="0"/>
              <a:t>Tim [2:05]</a:t>
            </a:r>
          </a:p>
          <a:p>
            <a:r>
              <a:t/>
            </a:r>
          </a:p>
          <a:p>
            <a:pPr algn="l" rtl="0" lvl="0" marR="0" indent="0" marL="0">
              <a:buSzPct val="25000"/>
              <a:buFont typeface="Arial"/>
              <a:buNone/>
            </a:pPr>
            <a:r>
              <a:rPr strike="noStrike" u="none" b="0" cap="none" baseline="0" sz="1000" lang="en-US" i="0"/>
              <a:t>Talk through the slide - as in where our localisers are</a:t>
            </a:r>
            <a:r>
              <a:rPr sz="1000" lang="en-US"/>
              <a:t>.</a:t>
            </a:r>
          </a:p>
          <a:p>
            <a:r>
              <a:t/>
            </a:r>
          </a:p>
          <a:p>
            <a:pPr algn="l" rtl="0" lvl="0" marR="0" indent="0" marL="0">
              <a:buSzPct val="25000"/>
              <a:buFont typeface="Arial"/>
              <a:buNone/>
            </a:pPr>
            <a:r>
              <a:rPr strike="noStrike" u="none" b="0" cap="none" baseline="0" sz="1000" lang="en-US" i="0"/>
              <a:t>So what we have done is look at Joanna Wild</a:t>
            </a:r>
            <a:r>
              <a:rPr sz="1000" lang="en-US"/>
              <a:t>’</a:t>
            </a:r>
            <a:r>
              <a:rPr strike="noStrike" u="none" b="0" cap="none" baseline="0" sz="1000" lang="en-US" i="0"/>
              <a:t>s OER engagement ladder and applied an approach to development over this.</a:t>
            </a:r>
          </a:p>
          <a:p>
            <a:r>
              <a:t/>
            </a:r>
          </a:p>
          <a:p>
            <a:pPr algn="l" rtl="0" lvl="0" marR="0" indent="0" marL="0">
              <a:buSzPct val="25000"/>
              <a:buFont typeface="Arial"/>
              <a:buNone/>
            </a:pPr>
            <a:r>
              <a:rPr strike="noStrike" u="none" b="0" cap="none" baseline="0" sz="1000" lang="en-US" i="0"/>
              <a:t>If we look at those localisers or users of the content as being at the bottom of the ladder with no understanding of OER  importing education into a country can be seen in the extreme as a neo-colonial approach to development and teacher education although we clearly did not start from this perspective from our collaborative approach to development and the fact that the content is OER but one might see how this could perceived for those at the bottom of the ladder of engagement. And we did have comments at the beginning of the workshops such as it being very English centric.</a:t>
            </a:r>
          </a:p>
          <a:p>
            <a:r>
              <a:t/>
            </a:r>
          </a:p>
          <a:p>
            <a:pPr algn="l" rtl="0" lvl="0" marR="0" indent="0" marL="0">
              <a:buSzPct val="25000"/>
              <a:buFont typeface="Arial"/>
              <a:buNone/>
            </a:pPr>
            <a:r>
              <a:rPr strike="noStrike" u="none" b="0" cap="none" baseline="0" sz="1000" lang="en-US" i="0"/>
              <a:t>What we are suggesting is that as those involved in adaptation of OER become more aware and move up the ladder of engagement so they view of development changes from neo</a:t>
            </a:r>
            <a:r>
              <a:rPr sz="1000" lang="en-US"/>
              <a:t>-</a:t>
            </a:r>
            <a:r>
              <a:rPr strike="noStrike" u="none" b="0" cap="none" baseline="0" sz="1000" lang="en-US" i="0"/>
              <a:t>colonialism to one of a knowledge partnership. </a:t>
            </a:r>
          </a:p>
          <a:p>
            <a:r>
              <a:t/>
            </a:r>
          </a:p>
          <a:p>
            <a:pPr algn="l" rtl="0" lvl="0" marR="0" indent="0" marL="0">
              <a:buSzPct val="25000"/>
              <a:buFont typeface="Arial"/>
              <a:buNone/>
            </a:pPr>
            <a:r>
              <a:rPr strike="noStrike" u="none" b="0" cap="none" baseline="0" sz="1000" lang="en-US" i="0"/>
              <a:t>Increased OER engagement of content developers and a supported approach to adaptation naturally moves one from a neo</a:t>
            </a:r>
            <a:r>
              <a:rPr sz="1000" lang="en-US"/>
              <a:t>-</a:t>
            </a:r>
            <a:r>
              <a:rPr strike="noStrike" u="none" b="0" cap="none" baseline="0" sz="1000" lang="en-US" i="0"/>
              <a:t>colonial approach to development to a more knowledge partnership based approach.</a:t>
            </a:r>
          </a:p>
          <a:p>
            <a:r>
              <a:t/>
            </a:r>
          </a:p>
          <a:p>
            <a:pPr algn="l" rtl="0" lvl="0" marR="0" indent="0" marL="0">
              <a:buSzPct val="25000"/>
              <a:buFont typeface="Arial"/>
              <a:buNone/>
            </a:pPr>
            <a:r>
              <a:rPr strike="noStrike" u="none" b="0" cap="none" baseline="0" sz="1000" lang="en-US" i="0"/>
              <a:t>Increasing OER engagement implicitly supports more appropriate, valuable and collaborative approaches to development.</a:t>
            </a:r>
          </a:p>
          <a:p>
            <a:r>
              <a:t/>
            </a:r>
          </a:p>
          <a:p>
            <a:r>
              <a:t/>
            </a:r>
          </a:p>
        </p:txBody>
      </p:sp>
      <p:sp>
        <p:nvSpPr>
          <p:cNvPr id="340" name="Shape 340"/>
          <p:cNvSpPr txBox="1"/>
          <p:nvPr>
            <p:ph idx="12" type="sldNum"/>
          </p:nvPr>
        </p:nvSpPr>
        <p:spPr>
          <a:xfrm>
            <a:off y="9361488" x="3829050"/>
            <a:ext cy="493710" cx="2930525"/>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800" lang="en-US" i="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7" name="Shape 347"/>
        <p:cNvGrpSpPr/>
        <p:nvPr/>
      </p:nvGrpSpPr>
      <p:grpSpPr>
        <a:xfrm>
          <a:off y="0" x="0"/>
          <a:ext cy="0" cx="0"/>
          <a:chOff y="0" x="0"/>
          <a:chExt cy="0" cx="0"/>
        </a:xfrm>
      </p:grpSpPr>
      <p:sp>
        <p:nvSpPr>
          <p:cNvPr id="348" name="Shape 348"/>
          <p:cNvSpPr/>
          <p:nvPr>
            <p:ph idx="2" type="sldImg"/>
          </p:nvPr>
        </p:nvSpPr>
        <p:spPr>
          <a:xfrm>
            <a:off y="739775" x="917575"/>
            <a:ext cy="3695699" cx="4926013"/>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349" name="Shape 349"/>
          <p:cNvSpPr txBox="1"/>
          <p:nvPr>
            <p:ph idx="1" type="body"/>
          </p:nvPr>
        </p:nvSpPr>
        <p:spPr>
          <a:xfrm>
            <a:off y="4681537" x="676275"/>
            <a:ext cy="4435473" cx="5408611"/>
          </a:xfrm>
          <a:prstGeom prst="rect">
            <a:avLst/>
          </a:prstGeom>
          <a:noFill/>
          <a:ln>
            <a:noFill/>
          </a:ln>
        </p:spPr>
        <p:txBody>
          <a:bodyPr bIns="45700" rIns="91425" lIns="91425" tIns="45700" anchor="t" anchorCtr="0">
            <a:noAutofit/>
          </a:bodyPr>
          <a:lstStyle/>
          <a:p>
            <a:pPr algn="l" rtl="0" lvl="0" marR="0" indent="0" marL="0">
              <a:spcBef>
                <a:spcPts val="0"/>
              </a:spcBef>
              <a:buSzPct val="25000"/>
              <a:buFont typeface="Arial"/>
              <a:buNone/>
            </a:pPr>
            <a:r>
              <a:rPr strike="noStrike" u="none" b="0" cap="none" baseline="0" sz="1800" lang="en-US" i="0"/>
              <a:t>Tim [0:52]</a:t>
            </a:r>
          </a:p>
          <a:p>
            <a:r>
              <a:t/>
            </a:r>
          </a:p>
          <a:p>
            <a:pPr algn="l" rtl="0" lvl="0" marR="0" indent="0" marL="0">
              <a:lnSpc>
                <a:spcPct val="100000"/>
              </a:lnSpc>
              <a:spcBef>
                <a:spcPts val="0"/>
              </a:spcBef>
              <a:spcAft>
                <a:spcPts val="0"/>
              </a:spcAft>
              <a:buSzPct val="25000"/>
              <a:buFont typeface="Arial"/>
              <a:buNone/>
            </a:pPr>
            <a:r>
              <a:rPr strike="noStrike" u="none" b="0" cap="none" baseline="0" sz="1800" lang="en-US" i="0"/>
              <a:t>In order for this to be successful the process by which localisation occurs and therefore engagement increases needs to contextualised within itsself for example within the TESS India context the Hierarchal view of knowledge ownership may make it  harder to move those contexts onto the first rung of the ladder if you like.</a:t>
            </a:r>
          </a:p>
          <a:p>
            <a:pPr algn="l" rtl="0" lvl="0" marR="0" indent="0" marL="0">
              <a:buSzPct val="25000"/>
              <a:buFont typeface="Arial"/>
              <a:buNone/>
            </a:pPr>
            <a:r>
              <a:rPr strike="noStrike" u="none" b="0" cap="none" baseline="0" sz="1800" lang="en-US" i="0"/>
              <a:t> with ladder?</a:t>
            </a:r>
          </a:p>
        </p:txBody>
      </p:sp>
      <p:sp>
        <p:nvSpPr>
          <p:cNvPr id="350" name="Shape 350"/>
          <p:cNvSpPr txBox="1"/>
          <p:nvPr>
            <p:ph idx="12" type="sldNum"/>
          </p:nvPr>
        </p:nvSpPr>
        <p:spPr>
          <a:xfrm>
            <a:off y="9361488" x="3829050"/>
            <a:ext cy="493710" cx="2930525"/>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800" lang="en-US" i="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9" name="Shape 369"/>
        <p:cNvGrpSpPr/>
        <p:nvPr/>
      </p:nvGrpSpPr>
      <p:grpSpPr>
        <a:xfrm>
          <a:off y="0" x="0"/>
          <a:ext cy="0" cx="0"/>
          <a:chOff y="0" x="0"/>
          <a:chExt cy="0" cx="0"/>
        </a:xfrm>
      </p:grpSpPr>
      <p:sp>
        <p:nvSpPr>
          <p:cNvPr id="370" name="Shape 370"/>
          <p:cNvSpPr/>
          <p:nvPr>
            <p:ph idx="2" type="sldImg"/>
          </p:nvPr>
        </p:nvSpPr>
        <p:spPr>
          <a:xfrm>
            <a:off y="739775" x="917575"/>
            <a:ext cy="3695698" cx="4926013"/>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371" name="Shape 371"/>
          <p:cNvSpPr txBox="1"/>
          <p:nvPr>
            <p:ph idx="1" type="body"/>
          </p:nvPr>
        </p:nvSpPr>
        <p:spPr>
          <a:xfrm>
            <a:off y="4681537" x="676275"/>
            <a:ext cy="4435473" cx="5408611"/>
          </a:xfrm>
          <a:prstGeom prst="rect">
            <a:avLst/>
          </a:prstGeom>
          <a:noFill/>
          <a:ln>
            <a:noFill/>
          </a:ln>
        </p:spPr>
        <p:txBody>
          <a:bodyPr bIns="45700" rIns="91425" lIns="91425" tIns="45700" anchor="t" anchorCtr="0">
            <a:noAutofit/>
          </a:bodyPr>
          <a:lstStyle/>
          <a:p>
            <a:pPr algn="l" rtl="0" lvl="0" marR="0" indent="0" marL="0">
              <a:spcBef>
                <a:spcPts val="0"/>
              </a:spcBef>
              <a:buSzPct val="25000"/>
              <a:buFont typeface="Arial"/>
              <a:buNone/>
            </a:pPr>
            <a:r>
              <a:rPr strike="noStrike" u="none" b="0" cap="none" baseline="0" sz="1800" lang="en-US" i="0"/>
              <a:t>Tim [0:30]</a:t>
            </a:r>
          </a:p>
          <a:p>
            <a:r>
              <a:t/>
            </a:r>
          </a:p>
          <a:p>
            <a:pPr algn="l" rtl="0" lvl="0" marR="0" indent="0" marL="0">
              <a:lnSpc>
                <a:spcPct val="100000"/>
              </a:lnSpc>
              <a:spcBef>
                <a:spcPts val="0"/>
              </a:spcBef>
              <a:spcAft>
                <a:spcPts val="0"/>
              </a:spcAft>
              <a:buSzPct val="25000"/>
              <a:buFont typeface="Arial"/>
              <a:buNone/>
            </a:pPr>
            <a:r>
              <a:rPr strike="noStrike" u="none" b="0" cap="none" baseline="0" sz="1800" lang="en-US" i="0"/>
              <a:t>So at the knowledge partnership end of the development spectrum we can see how some of the factors that make up the knowledge partnership approach map onto the higher level characteristics of the OER engagement ladder. Embedded, strategic and reflective.</a:t>
            </a:r>
          </a:p>
          <a:p>
            <a:r>
              <a:t/>
            </a:r>
          </a:p>
          <a:p>
            <a:r>
              <a:t/>
            </a:r>
          </a:p>
        </p:txBody>
      </p:sp>
      <p:sp>
        <p:nvSpPr>
          <p:cNvPr id="372" name="Shape 372"/>
          <p:cNvSpPr txBox="1"/>
          <p:nvPr>
            <p:ph idx="12" type="sldNum"/>
          </p:nvPr>
        </p:nvSpPr>
        <p:spPr>
          <a:xfrm>
            <a:off y="9361488" x="3829050"/>
            <a:ext cy="493710" cx="2930525"/>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800" lang="en-US" i="0"/>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7" name="Shape 377"/>
        <p:cNvGrpSpPr/>
        <p:nvPr/>
      </p:nvGrpSpPr>
      <p:grpSpPr>
        <a:xfrm>
          <a:off y="0" x="0"/>
          <a:ext cy="0" cx="0"/>
          <a:chOff y="0" x="0"/>
          <a:chExt cy="0" cx="0"/>
        </a:xfrm>
      </p:grpSpPr>
      <p:sp>
        <p:nvSpPr>
          <p:cNvPr id="378" name="Shape 378"/>
          <p:cNvSpPr/>
          <p:nvPr>
            <p:ph idx="2" type="sldImg"/>
          </p:nvPr>
        </p:nvSpPr>
        <p:spPr>
          <a:xfrm>
            <a:off y="739775" x="917575"/>
            <a:ext cy="3695699" cx="4925999"/>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379" name="Shape 379"/>
          <p:cNvSpPr txBox="1"/>
          <p:nvPr>
            <p:ph idx="1" type="body"/>
          </p:nvPr>
        </p:nvSpPr>
        <p:spPr>
          <a:xfrm>
            <a:off y="4681537" x="676275"/>
            <a:ext cy="4435500" cx="5408699"/>
          </a:xfrm>
          <a:prstGeom prst="rect">
            <a:avLst/>
          </a:prstGeom>
          <a:noFill/>
          <a:ln>
            <a:noFill/>
          </a:ln>
        </p:spPr>
        <p:txBody>
          <a:bodyPr bIns="45700" rIns="91425" lIns="91425" tIns="45700" anchor="t" anchorCtr="0">
            <a:noAutofit/>
          </a:bodyPr>
          <a:lstStyle/>
          <a:p>
            <a:pPr rtl="0" lvl="0">
              <a:buNone/>
            </a:pPr>
            <a:r>
              <a:rPr strike="noStrike" u="none" b="0" cap="none" baseline="0" sz="1800" lang="en-US" i="0"/>
              <a:t>Leigh-Anne [1min 45sec]</a:t>
            </a:r>
          </a:p>
          <a:p>
            <a:pPr rtl="0" lvl="0">
              <a:spcBef>
                <a:spcPts val="360"/>
              </a:spcBef>
              <a:buNone/>
            </a:pPr>
            <a:r>
              <a:rPr sz="1000" lang="en-US">
                <a:solidFill>
                  <a:schemeClr val="dk1"/>
                </a:solidFill>
              </a:rPr>
              <a:t>To conclude, I’d like to share an emergent model for concepetualising the relationship between institutional control of the localisation process in the interests of quality, localisers’ subsequent freedom, and the level of openness in the localisation process. </a:t>
            </a:r>
          </a:p>
          <a:p>
            <a:pPr rtl="0" lvl="0">
              <a:spcBef>
                <a:spcPts val="360"/>
              </a:spcBef>
              <a:buNone/>
            </a:pPr>
            <a:r>
              <a:rPr sz="1000" lang="en-US">
                <a:solidFill>
                  <a:schemeClr val="dk1"/>
                </a:solidFill>
              </a:rPr>
              <a:t>The two-tier TESS-India localisation process features a quite directive initial phase of resource adaptation, intend to offer a way of ensuring that the changes that are needed to meet local needs actually do take place during the production process, while also allowing for further localisation by teachers and teacher-educators once they have bought in to the resources’ use within their own practice.</a:t>
            </a:r>
          </a:p>
          <a:p>
            <a:pPr rtl="0" lvl="0">
              <a:spcBef>
                <a:spcPts val="360"/>
              </a:spcBef>
              <a:buNone/>
            </a:pPr>
            <a:r>
              <a:rPr sz="1000" lang="en-US">
                <a:solidFill>
                  <a:schemeClr val="dk1"/>
                </a:solidFill>
              </a:rPr>
              <a:t>Here, we’ve represented an apparent dynamic between institutional control, localiser freedom and the level of openness involved in the localisation progress diagrammatically. Note that this is not a quantitative representation and the numbers are just a rough guide showing direction for each element of the diagram.</a:t>
            </a:r>
          </a:p>
          <a:p>
            <a:pPr rtl="0" lvl="0">
              <a:buNone/>
            </a:pPr>
            <a:r>
              <a:rPr strike="noStrike" u="none" b="0" cap="none" baseline="0" sz="1000" lang="en-US" i="0"/>
              <a:t>A comparison with the TESSA OER project, operating in sub-Saharan Africa, suggests that openness may be positively connected with the degree of initial control over the localisation process. </a:t>
            </a:r>
          </a:p>
          <a:p>
            <a:pPr rtl="0" lvl="0">
              <a:buNone/>
            </a:pPr>
            <a:r>
              <a:rPr strike="noStrike" u="none" b="0" cap="none" baseline="0" sz="1000" lang="en-US" i="0">
                <a:solidFill>
                  <a:schemeClr val="dk1"/>
                </a:solidFill>
              </a:rPr>
              <a:t>While in both projects versioning was intended from the start, TESSA managed this process more tightly by determining sections of the materials that could be versioned, and sections that couldn’t.</a:t>
            </a:r>
            <a:r>
              <a:rPr strike="noStrike" u="none" b="0" cap="none" baseline="0" sz="1000" lang="en-US" i="0"/>
              <a:t> </a:t>
            </a:r>
          </a:p>
          <a:p>
            <a:pPr rtl="0" lvl="0">
              <a:buNone/>
            </a:pPr>
            <a:r>
              <a:rPr strike="noStrike" u="none" b="0" cap="none" baseline="0" sz="1000" lang="en-US" i="0"/>
              <a:t>Versioners were free to adapt to their own contexts within this framework.</a:t>
            </a:r>
          </a:p>
          <a:p>
            <a:pPr algn="l" rtl="0" lvl="0" marR="0" indent="0" marL="0">
              <a:lnSpc>
                <a:spcPct val="100000"/>
              </a:lnSpc>
              <a:spcBef>
                <a:spcPts val="360"/>
              </a:spcBef>
              <a:spcAft>
                <a:spcPts val="0"/>
              </a:spcAft>
              <a:buClr>
                <a:schemeClr val="dk1"/>
              </a:buClr>
              <a:buSzPct val="25000"/>
              <a:buFont typeface="Calibri"/>
              <a:buNone/>
            </a:pPr>
            <a:r>
              <a:rPr sz="1000" lang="en-US">
                <a:solidFill>
                  <a:schemeClr val="dk1"/>
                </a:solidFill>
              </a:rPr>
              <a:t>Might be anticipated</a:t>
            </a:r>
            <a:r>
              <a:rPr strike="noStrike" u="none" b="0" cap="none" baseline="0" sz="1000" lang="en-US" i="0">
                <a:solidFill>
                  <a:schemeClr val="dk1"/>
                </a:solidFill>
              </a:rPr>
              <a:t> that the controlled nature of the process in TESSA prevented some versioners from fully engaging with the concept of being a ‘partner’ in the process.  However, it actually led to more changes than with TESS-India where localisers were reluctant to change the work of other academics.</a:t>
            </a:r>
          </a:p>
        </p:txBody>
      </p:sp>
      <p:sp>
        <p:nvSpPr>
          <p:cNvPr id="380" name="Shape 380"/>
          <p:cNvSpPr txBox="1"/>
          <p:nvPr>
            <p:ph idx="12" type="sldNum"/>
          </p:nvPr>
        </p:nvSpPr>
        <p:spPr>
          <a:xfrm>
            <a:off y="9361488" x="3829050"/>
            <a:ext cy="493799" cx="2930400"/>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US"/>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3" name="Shape 383"/>
        <p:cNvGrpSpPr/>
        <p:nvPr/>
      </p:nvGrpSpPr>
      <p:grpSpPr>
        <a:xfrm>
          <a:off y="0" x="0"/>
          <a:ext cy="0" cx="0"/>
          <a:chOff y="0" x="0"/>
          <a:chExt cy="0" cx="0"/>
        </a:xfrm>
      </p:grpSpPr>
      <p:sp>
        <p:nvSpPr>
          <p:cNvPr id="384" name="Shape 384"/>
          <p:cNvSpPr/>
          <p:nvPr>
            <p:ph idx="2" type="sldImg"/>
          </p:nvPr>
        </p:nvSpPr>
        <p:spPr>
          <a:xfrm>
            <a:off y="739775" x="917575"/>
            <a:ext cy="3695698" cx="4926013"/>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385" name="Shape 385"/>
          <p:cNvSpPr txBox="1"/>
          <p:nvPr>
            <p:ph idx="1" type="body"/>
          </p:nvPr>
        </p:nvSpPr>
        <p:spPr>
          <a:xfrm>
            <a:off y="4681537" x="676275"/>
            <a:ext cy="4435473" cx="5408611"/>
          </a:xfrm>
          <a:prstGeom prst="rect">
            <a:avLst/>
          </a:prstGeom>
          <a:noFill/>
          <a:ln>
            <a:noFill/>
          </a:ln>
        </p:spPr>
        <p:txBody>
          <a:bodyPr bIns="45700" rIns="91425" lIns="91425" tIns="45700" anchor="t" anchorCtr="0">
            <a:noAutofit/>
          </a:bodyPr>
          <a:lstStyle/>
          <a:p>
            <a:pPr rtl="0" lvl="0">
              <a:buClr>
                <a:schemeClr val="dk1"/>
              </a:buClr>
              <a:buSzPct val="91666"/>
              <a:buFont typeface="Arial"/>
              <a:buNone/>
            </a:pPr>
            <a:r>
              <a:rPr sz="1200" lang="en-US">
                <a:solidFill>
                  <a:schemeClr val="dk1"/>
                </a:solidFill>
              </a:rPr>
              <a:t>I hope that our presentation has raised some issues regarding OER localisation in all contexts, not only in international development. We’d be happy to answer any questions.</a:t>
            </a:r>
          </a:p>
          <a:p>
            <a:r>
              <a:t/>
            </a:r>
          </a:p>
        </p:txBody>
      </p:sp>
      <p:sp>
        <p:nvSpPr>
          <p:cNvPr id="386" name="Shape 386"/>
          <p:cNvSpPr txBox="1"/>
          <p:nvPr>
            <p:ph idx="12" type="sldNum"/>
          </p:nvPr>
        </p:nvSpPr>
        <p:spPr>
          <a:xfrm>
            <a:off y="9361488" x="3829050"/>
            <a:ext cy="493710" cx="2930525"/>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800" lang="en-US" i="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9" name="Shape 239"/>
        <p:cNvGrpSpPr/>
        <p:nvPr/>
      </p:nvGrpSpPr>
      <p:grpSpPr>
        <a:xfrm>
          <a:off y="0" x="0"/>
          <a:ext cy="0" cx="0"/>
          <a:chOff y="0" x="0"/>
          <a:chExt cy="0" cx="0"/>
        </a:xfrm>
      </p:grpSpPr>
      <p:sp>
        <p:nvSpPr>
          <p:cNvPr id="240" name="Shape 240"/>
          <p:cNvSpPr/>
          <p:nvPr>
            <p:ph idx="2" type="sldImg"/>
          </p:nvPr>
        </p:nvSpPr>
        <p:spPr>
          <a:xfrm>
            <a:off y="739775" x="917575"/>
            <a:ext cy="3695698" cx="4926013"/>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241" name="Shape 241"/>
          <p:cNvSpPr txBox="1"/>
          <p:nvPr>
            <p:ph idx="1" type="body"/>
          </p:nvPr>
        </p:nvSpPr>
        <p:spPr>
          <a:xfrm>
            <a:off y="4681537" x="676275"/>
            <a:ext cy="4435473" cx="5408611"/>
          </a:xfrm>
          <a:prstGeom prst="rect">
            <a:avLst/>
          </a:prstGeom>
          <a:noFill/>
          <a:ln>
            <a:noFill/>
          </a:ln>
        </p:spPr>
        <p:txBody>
          <a:bodyPr bIns="45700" rIns="91425" lIns="91425" tIns="45700" anchor="t" anchorCtr="0">
            <a:noAutofit/>
          </a:bodyPr>
          <a:lstStyle/>
          <a:p>
            <a:pPr algn="l" rtl="0" lvl="0" marR="0" indent="0" marL="0">
              <a:spcBef>
                <a:spcPts val="0"/>
              </a:spcBef>
              <a:buSzPct val="25000"/>
              <a:buFont typeface="Arial"/>
              <a:buNone/>
            </a:pPr>
            <a:r>
              <a:rPr strike="noStrike" u="none" b="0" cap="none" baseline="0" sz="1000" lang="en-US" i="0"/>
              <a:t>Leigh-Anne [2 mins]</a:t>
            </a:r>
          </a:p>
          <a:p>
            <a:pPr rtl="0" lvl="0">
              <a:buClr>
                <a:schemeClr val="dk1"/>
              </a:buClr>
              <a:buSzPct val="110000"/>
              <a:buFont typeface="Arial"/>
              <a:buNone/>
            </a:pPr>
            <a:r>
              <a:rPr sz="1000" lang="en-US">
                <a:solidFill>
                  <a:schemeClr val="dk1"/>
                </a:solidFill>
              </a:rPr>
              <a:t>I’m Leigh-Anne Perryman, and I’m an OER Research Hub Fellow. I’ve spent the last year conducting collaborative research with Tim Seal and Alison Buckler from the UK Open University OER in teacher education project TESS-India. The latest phase of this research concerns OER localisation, which is our focus today.</a:t>
            </a:r>
          </a:p>
          <a:p>
            <a:pPr rtl="0" lvl="0">
              <a:buClr>
                <a:schemeClr val="dk1"/>
              </a:buClr>
              <a:buSzPct val="110000"/>
              <a:buFont typeface="Arial"/>
              <a:buNone/>
            </a:pPr>
            <a:r>
              <a:rPr sz="1000" lang="en-US">
                <a:solidFill>
                  <a:schemeClr val="dk1"/>
                </a:solidFill>
              </a:rPr>
              <a:t>First, I’d like to set the scene a little by referring the Nobel Laureate Amartya Sen, who has great relevance for our research, which operates in the context of international development. </a:t>
            </a:r>
          </a:p>
          <a:p>
            <a:pPr rtl="0" lvl="0">
              <a:buClr>
                <a:schemeClr val="dk1"/>
              </a:buClr>
              <a:buSzPct val="110000"/>
              <a:buFont typeface="Arial"/>
              <a:buNone/>
            </a:pPr>
            <a:r>
              <a:rPr sz="1000" lang="en-US">
                <a:solidFill>
                  <a:schemeClr val="dk1"/>
                </a:solidFill>
              </a:rPr>
              <a:t>Sen states that a key aim for international development is the removal of unfreedoms which limit human beings’ potential to fully participate in society. LIST….</a:t>
            </a:r>
          </a:p>
          <a:p>
            <a:pPr rtl="0" lvl="0">
              <a:buClr>
                <a:schemeClr val="dk1"/>
              </a:buClr>
              <a:buSzPct val="110000"/>
              <a:buFont typeface="Arial"/>
              <a:buNone/>
            </a:pPr>
            <a:r>
              <a:rPr sz="1000" lang="en-US">
                <a:solidFill>
                  <a:schemeClr val="dk1"/>
                </a:solidFill>
              </a:rPr>
              <a:t>The Commonwealth of Learning’s 3 Year plan makes an explicit reference to Sen’s ideas when explaining that: QUOTE</a:t>
            </a:r>
          </a:p>
          <a:p>
            <a:pPr rtl="0" lvl="0">
              <a:buClr>
                <a:schemeClr val="dk1"/>
              </a:buClr>
              <a:buSzPct val="110000"/>
              <a:buFont typeface="Arial"/>
              <a:buNone/>
            </a:pPr>
            <a:r>
              <a:rPr sz="1000" lang="en-US">
                <a:solidFill>
                  <a:schemeClr val="dk1"/>
                </a:solidFill>
              </a:rPr>
              <a:t>The project we’re discussing today - TESS-India - operates on an underlying belief that OER can help remove unfreedoms in a development context by providing better teachers, more engaged learners, improved learners retention and, consequently, better access to knowledge.</a:t>
            </a:r>
          </a:p>
        </p:txBody>
      </p:sp>
      <p:sp>
        <p:nvSpPr>
          <p:cNvPr id="242" name="Shape 242"/>
          <p:cNvSpPr txBox="1"/>
          <p:nvPr>
            <p:ph idx="12" type="sldNum"/>
          </p:nvPr>
        </p:nvSpPr>
        <p:spPr>
          <a:xfrm>
            <a:off y="9361488" x="3829050"/>
            <a:ext cy="493710" cx="2930525"/>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800" lang="en-US" i="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9" name="Shape 249"/>
        <p:cNvGrpSpPr/>
        <p:nvPr/>
      </p:nvGrpSpPr>
      <p:grpSpPr>
        <a:xfrm>
          <a:off y="0" x="0"/>
          <a:ext cy="0" cx="0"/>
          <a:chOff y="0" x="0"/>
          <a:chExt cy="0" cx="0"/>
        </a:xfrm>
      </p:grpSpPr>
      <p:sp>
        <p:nvSpPr>
          <p:cNvPr id="250" name="Shape 250"/>
          <p:cNvSpPr/>
          <p:nvPr>
            <p:ph idx="2" type="sldImg"/>
          </p:nvPr>
        </p:nvSpPr>
        <p:spPr>
          <a:xfrm>
            <a:off y="739775" x="917575"/>
            <a:ext cy="3695698" cx="4926013"/>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251" name="Shape 251"/>
          <p:cNvSpPr txBox="1"/>
          <p:nvPr>
            <p:ph idx="1" type="body"/>
          </p:nvPr>
        </p:nvSpPr>
        <p:spPr>
          <a:xfrm>
            <a:off y="4681537" x="676275"/>
            <a:ext cy="4435473" cx="5408611"/>
          </a:xfrm>
          <a:prstGeom prst="rect">
            <a:avLst/>
          </a:prstGeom>
          <a:noFill/>
          <a:ln>
            <a:noFill/>
          </a:ln>
        </p:spPr>
        <p:txBody>
          <a:bodyPr bIns="45700" rIns="91425" lIns="91425" tIns="45700" anchor="t" anchorCtr="0">
            <a:noAutofit/>
          </a:bodyPr>
          <a:lstStyle/>
          <a:p>
            <a:pPr rtl="0" lvl="0">
              <a:buClr>
                <a:schemeClr val="dk1"/>
              </a:buClr>
              <a:buSzPct val="25000"/>
              <a:buFont typeface="Arial"/>
              <a:buNone/>
            </a:pPr>
            <a:r>
              <a:rPr sz="1000" lang="en-US">
                <a:solidFill>
                  <a:schemeClr val="dk1"/>
                </a:solidFill>
              </a:rPr>
              <a:t>Leigh-Anne: [1 min]</a:t>
            </a:r>
          </a:p>
          <a:p>
            <a:pPr rtl="0" lvl="0">
              <a:buClr>
                <a:schemeClr val="dk1"/>
              </a:buClr>
              <a:buSzPct val="110000"/>
              <a:buFont typeface="Arial"/>
              <a:buNone/>
            </a:pPr>
            <a:r>
              <a:rPr sz="1000" lang="en-US">
                <a:solidFill>
                  <a:schemeClr val="dk1"/>
                </a:solidFill>
              </a:rPr>
              <a:t>Localisation – adaptation of resources to meet the particular needs of end-users, especially those in the developing world – is one of the OER movement’s biggest challenges, but also one that is under-explored and under-critiqued. </a:t>
            </a:r>
          </a:p>
          <a:p>
            <a:r>
              <a:t/>
            </a:r>
          </a:p>
          <a:p>
            <a:pPr rtl="0" lvl="0">
              <a:buClr>
                <a:schemeClr val="dk1"/>
              </a:buClr>
              <a:buSzPct val="25000"/>
              <a:buFont typeface="Arial"/>
              <a:buNone/>
            </a:pPr>
            <a:r>
              <a:rPr sz="1000" lang="en-US">
                <a:solidFill>
                  <a:schemeClr val="dk1"/>
                </a:solidFill>
              </a:rPr>
              <a:t>Way back in 2005, OER localisation was identified by David Wiley as crucial to achieving the aims of the open education movement: QUOTE</a:t>
            </a:r>
          </a:p>
          <a:p>
            <a:pPr rtl="0" lvl="0">
              <a:buClr>
                <a:schemeClr val="dk1"/>
              </a:buClr>
              <a:buSzPct val="25000"/>
              <a:buFont typeface="Arial"/>
              <a:buNone/>
            </a:pPr>
            <a:br>
              <a:rPr sz="1000" lang="en-US">
                <a:solidFill>
                  <a:schemeClr val="dk1"/>
                </a:solidFill>
              </a:rPr>
            </a:br>
            <a:r>
              <a:rPr sz="1000" lang="en-US">
                <a:solidFill>
                  <a:schemeClr val="dk1"/>
                </a:solidFill>
              </a:rPr>
              <a:t>What is the future of open education? Where is it going? I think there is only one answer: localisation.  </a:t>
            </a:r>
          </a:p>
          <a:p>
            <a:r>
              <a:t/>
            </a:r>
          </a:p>
          <a:p>
            <a:pPr rtl="0" lvl="0">
              <a:buClr>
                <a:schemeClr val="dk1"/>
              </a:buClr>
              <a:buSzPct val="25000"/>
              <a:buFont typeface="Arial"/>
              <a:buNone/>
            </a:pPr>
            <a:r>
              <a:rPr sz="1000" lang="en-US">
                <a:solidFill>
                  <a:schemeClr val="dk1"/>
                </a:solidFill>
              </a:rPr>
              <a:t>OER localisation can include changing the language, pedagogical approach, content, style, imagery, and the religious, cultural and geographical references featured in resources.  </a:t>
            </a:r>
          </a:p>
          <a:p>
            <a:pPr rtl="0" lvl="0">
              <a:buClr>
                <a:schemeClr val="dk1"/>
              </a:buClr>
              <a:buSzPct val="25000"/>
              <a:buFont typeface="Arial"/>
              <a:buNone/>
            </a:pPr>
            <a:r>
              <a:rPr sz="1000" lang="en-US">
                <a:solidFill>
                  <a:schemeClr val="dk1"/>
                </a:solidFill>
              </a:rPr>
              <a:t>Without localisation, resources produced outside the country in which they are to be delivered can appear irrelevant and inaccessible to end-users. Tiffany Ivins (2012, p. 219) confirms that ‘localization unlocks the power of OER’.</a:t>
            </a:r>
          </a:p>
          <a:p>
            <a:pPr rtl="0" lvl="0">
              <a:buClr>
                <a:schemeClr val="dk1"/>
              </a:buClr>
              <a:buSzPct val="25000"/>
              <a:buFont typeface="Arial"/>
              <a:buNone/>
            </a:pPr>
            <a:br>
              <a:rPr sz="1000" lang="en-US">
                <a:solidFill>
                  <a:schemeClr val="dk1"/>
                </a:solidFill>
              </a:rPr>
            </a:br>
            <a:r>
              <a:rPr sz="1000" lang="en-US">
                <a:solidFill>
                  <a:schemeClr val="dk1"/>
                </a:solidFill>
              </a:rPr>
              <a:t>With a few exceptions, in the 9 years since David Wiley’s statement above little work has been done investigating how best to localise OER.  </a:t>
            </a:r>
          </a:p>
          <a:p>
            <a:r>
              <a:t/>
            </a:r>
          </a:p>
        </p:txBody>
      </p:sp>
      <p:sp>
        <p:nvSpPr>
          <p:cNvPr id="252" name="Shape 252"/>
          <p:cNvSpPr txBox="1"/>
          <p:nvPr>
            <p:ph idx="12" type="sldNum"/>
          </p:nvPr>
        </p:nvSpPr>
        <p:spPr>
          <a:xfrm>
            <a:off y="9361488" x="3829050"/>
            <a:ext cy="493710" cx="2930525"/>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800" lang="en-US" i="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8" name="Shape 258"/>
        <p:cNvGrpSpPr/>
        <p:nvPr/>
      </p:nvGrpSpPr>
      <p:grpSpPr>
        <a:xfrm>
          <a:off y="0" x="0"/>
          <a:ext cy="0" cx="0"/>
          <a:chOff y="0" x="0"/>
          <a:chExt cy="0" cx="0"/>
        </a:xfrm>
      </p:grpSpPr>
      <p:sp>
        <p:nvSpPr>
          <p:cNvPr id="259" name="Shape 259"/>
          <p:cNvSpPr/>
          <p:nvPr>
            <p:ph idx="2" type="sldImg"/>
          </p:nvPr>
        </p:nvSpPr>
        <p:spPr>
          <a:xfrm>
            <a:off y="739775" x="917575"/>
            <a:ext cy="3695698" cx="4926013"/>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260" name="Shape 260"/>
          <p:cNvSpPr txBox="1"/>
          <p:nvPr>
            <p:ph idx="1" type="body"/>
          </p:nvPr>
        </p:nvSpPr>
        <p:spPr>
          <a:xfrm>
            <a:off y="4681537" x="676275"/>
            <a:ext cy="4435473" cx="5408611"/>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buSzPct val="25000"/>
              <a:buFont typeface="Arial"/>
              <a:buNone/>
            </a:pPr>
            <a:r>
              <a:rPr strike="noStrike" u="none" b="0" cap="none" baseline="0" sz="1000" lang="en-US" i="0"/>
              <a:t>Leigh-Anne: </a:t>
            </a:r>
            <a:r>
              <a:rPr sz="1000" lang="en-US"/>
              <a:t>(</a:t>
            </a:r>
            <a:r>
              <a:rPr strike="noStrike" u="none" b="0" cap="none" baseline="0" sz="1000" lang="en-US" i="0"/>
              <a:t>20secs)</a:t>
            </a:r>
          </a:p>
          <a:p>
            <a:pPr algn="l" rtl="0" lvl="0" marR="0" indent="0" marL="0">
              <a:lnSpc>
                <a:spcPct val="100000"/>
              </a:lnSpc>
              <a:spcBef>
                <a:spcPts val="0"/>
              </a:spcBef>
              <a:buSzPct val="25000"/>
              <a:buFont typeface="Arial"/>
              <a:buNone/>
            </a:pPr>
            <a:r>
              <a:rPr strike="noStrike" u="none" b="0" cap="none" baseline="0" sz="1000" lang="en-US" i="0"/>
              <a:t>We cover four main areas in the research presented today:</a:t>
            </a:r>
          </a:p>
          <a:p>
            <a:pPr algn="l" rtl="0" lvl="0" marR="0" indent="-228600" marL="342900">
              <a:lnSpc>
                <a:spcPct val="100000"/>
              </a:lnSpc>
              <a:spcBef>
                <a:spcPts val="0"/>
              </a:spcBef>
              <a:buClr>
                <a:srgbClr val="000000"/>
              </a:buClr>
              <a:buSzPct val="100000"/>
              <a:buFont typeface="Arial"/>
              <a:buChar char="•"/>
            </a:pPr>
            <a:r>
              <a:rPr strike="noStrike" u="none" b="0" cap="none" baseline="0" sz="1000" lang="en-US" i="0"/>
              <a:t>The </a:t>
            </a:r>
            <a:r>
              <a:rPr strike="noStrike" u="none" b="1" cap="none" baseline="0" sz="1000" lang="en-US" i="0"/>
              <a:t>challenges </a:t>
            </a:r>
            <a:r>
              <a:rPr strike="noStrike" u="none" b="0" cap="none" baseline="0" sz="1000" lang="en-US" i="0"/>
              <a:t>to localising OER for use in development education</a:t>
            </a:r>
          </a:p>
          <a:p>
            <a:pPr algn="l" rtl="0" lvl="0" marR="0" indent="-228600" marL="342900">
              <a:lnSpc>
                <a:spcPct val="100000"/>
              </a:lnSpc>
              <a:spcBef>
                <a:spcPts val="0"/>
              </a:spcBef>
              <a:buClr>
                <a:srgbClr val="000000"/>
              </a:buClr>
              <a:buSzPct val="100000"/>
              <a:buFont typeface="Arial"/>
              <a:buChar char="•"/>
            </a:pPr>
            <a:r>
              <a:rPr strike="noStrike" u="none" b="0" cap="none" baseline="0" sz="1000" lang="en-US" i="0"/>
              <a:t>The impact of </a:t>
            </a:r>
            <a:r>
              <a:rPr strike="noStrike" u="none" b="1" cap="none" baseline="0" sz="1000" lang="en-US" i="0"/>
              <a:t>context </a:t>
            </a:r>
            <a:r>
              <a:rPr strike="noStrike" u="none" b="0" cap="none" baseline="0" sz="1000" lang="en-US" i="0"/>
              <a:t>and localiser </a:t>
            </a:r>
            <a:r>
              <a:rPr strike="noStrike" u="none" b="1" cap="none" baseline="0" sz="1000" lang="en-US" i="0"/>
              <a:t>perceptions</a:t>
            </a:r>
          </a:p>
          <a:p>
            <a:pPr algn="l" rtl="0" lvl="0" marR="0" indent="-228600" marL="342900">
              <a:lnSpc>
                <a:spcPct val="100000"/>
              </a:lnSpc>
              <a:spcBef>
                <a:spcPts val="0"/>
              </a:spcBef>
              <a:buClr>
                <a:srgbClr val="000000"/>
              </a:buClr>
              <a:buSzPct val="100000"/>
              <a:buFont typeface="Arial"/>
              <a:buChar char="•"/>
            </a:pPr>
            <a:r>
              <a:rPr strike="noStrike" u="none" b="0" cap="none" baseline="0" sz="1000" lang="en-US" i="0"/>
              <a:t>How best to </a:t>
            </a:r>
            <a:r>
              <a:rPr strike="noStrike" u="none" b="1" cap="none" baseline="0" sz="1000" lang="en-US" i="0"/>
              <a:t>support </a:t>
            </a:r>
            <a:r>
              <a:rPr strike="noStrike" u="none" b="0" cap="none" baseline="0" sz="1000" lang="en-US" i="0"/>
              <a:t>OER localisers</a:t>
            </a:r>
          </a:p>
          <a:p>
            <a:pPr algn="l" rtl="0" lvl="0" marR="0" indent="-228600" marL="342900">
              <a:lnSpc>
                <a:spcPct val="100000"/>
              </a:lnSpc>
              <a:spcBef>
                <a:spcPts val="0"/>
              </a:spcBef>
              <a:buClr>
                <a:srgbClr val="000000"/>
              </a:buClr>
              <a:buSzPct val="100000"/>
              <a:buFont typeface="Arial"/>
              <a:buChar char="•"/>
            </a:pPr>
            <a:r>
              <a:rPr strike="noStrike" u="none" b="0" cap="none" baseline="0" sz="1000" lang="en-US" i="0"/>
              <a:t>The </a:t>
            </a:r>
            <a:r>
              <a:rPr strike="noStrike" u="none" b="1" cap="none" baseline="0" sz="1000" lang="en-US" i="0"/>
              <a:t>relationship </a:t>
            </a:r>
            <a:r>
              <a:rPr strike="noStrike" u="none" b="0" cap="none" baseline="0" sz="1000" lang="en-US" i="0"/>
              <a:t>between institutional quality </a:t>
            </a:r>
            <a:r>
              <a:rPr strike="noStrike" u="none" b="1" cap="none" baseline="0" sz="1000" lang="en-US" i="0"/>
              <a:t>control</a:t>
            </a:r>
            <a:r>
              <a:rPr strike="noStrike" u="none" b="0" cap="none" baseline="0" sz="1000" lang="en-US" i="0"/>
              <a:t>, localiser </a:t>
            </a:r>
            <a:r>
              <a:rPr strike="noStrike" u="none" b="1" cap="none" baseline="0" sz="1000" lang="en-US" i="0"/>
              <a:t>freedom</a:t>
            </a:r>
            <a:r>
              <a:rPr strike="noStrike" u="none" b="0" cap="none" baseline="0" sz="1000" lang="en-US" i="0"/>
              <a:t>, and the </a:t>
            </a:r>
            <a:r>
              <a:rPr strike="noStrike" u="none" b="1" cap="none" baseline="0" sz="1000" lang="en-US" i="0"/>
              <a:t>spirit of open</a:t>
            </a:r>
            <a:r>
              <a:rPr strike="noStrike" u="none" b="0" cap="none" baseline="0" sz="1000" lang="en-US" i="0"/>
              <a:t>.</a:t>
            </a:r>
          </a:p>
          <a:p>
            <a:r>
              <a:t/>
            </a:r>
          </a:p>
        </p:txBody>
      </p:sp>
      <p:sp>
        <p:nvSpPr>
          <p:cNvPr id="261" name="Shape 261"/>
          <p:cNvSpPr txBox="1"/>
          <p:nvPr>
            <p:ph idx="12" type="sldNum"/>
          </p:nvPr>
        </p:nvSpPr>
        <p:spPr>
          <a:xfrm>
            <a:off y="9361488" x="3829050"/>
            <a:ext cy="493710" cx="2930525"/>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800" lang="en-US" i="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7" name="Shape 267"/>
        <p:cNvGrpSpPr/>
        <p:nvPr/>
      </p:nvGrpSpPr>
      <p:grpSpPr>
        <a:xfrm>
          <a:off y="0" x="0"/>
          <a:ext cy="0" cx="0"/>
          <a:chOff y="0" x="0"/>
          <a:chExt cy="0" cx="0"/>
        </a:xfrm>
      </p:grpSpPr>
      <p:sp>
        <p:nvSpPr>
          <p:cNvPr id="268" name="Shape 268"/>
          <p:cNvSpPr/>
          <p:nvPr>
            <p:ph idx="2" type="sldImg"/>
          </p:nvPr>
        </p:nvSpPr>
        <p:spPr>
          <a:xfrm>
            <a:off y="739258" x="1126858"/>
            <a:ext cy="3696300" cx="45075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miter/>
            <a:headEnd w="med" len="med" type="none"/>
            <a:tailEnd w="med" len="med" type="none"/>
          </a:ln>
        </p:spPr>
      </p:sp>
      <p:sp>
        <p:nvSpPr>
          <p:cNvPr id="269" name="Shape 269"/>
          <p:cNvSpPr txBox="1"/>
          <p:nvPr>
            <p:ph idx="1" type="body"/>
          </p:nvPr>
        </p:nvSpPr>
        <p:spPr>
          <a:xfrm>
            <a:off y="4681967" x="676114"/>
            <a:ext cy="4435500" cx="5408998"/>
          </a:xfrm>
          <a:prstGeom prst="rect">
            <a:avLst/>
          </a:prstGeom>
          <a:noFill/>
          <a:ln>
            <a:noFill/>
          </a:ln>
        </p:spPr>
        <p:txBody>
          <a:bodyPr bIns="45700" rIns="91425" lIns="91425" tIns="45700" anchor="t" anchorCtr="0">
            <a:noAutofit/>
          </a:bodyPr>
          <a:lstStyle/>
          <a:p>
            <a:pPr rtl="0" lvl="0">
              <a:buClr>
                <a:schemeClr val="dk1"/>
              </a:buClr>
              <a:buSzPct val="110000"/>
              <a:buFont typeface="Arial"/>
              <a:buNone/>
            </a:pPr>
            <a:r>
              <a:rPr sz="1000" lang="en-US">
                <a:solidFill>
                  <a:schemeClr val="dk1"/>
                </a:solidFill>
              </a:rPr>
              <a:t>LEIGH-ANNE [1min 20sec]</a:t>
            </a:r>
          </a:p>
          <a:p>
            <a:pPr rtl="0" lvl="0">
              <a:buClr>
                <a:schemeClr val="dk1"/>
              </a:buClr>
              <a:buSzPct val="110000"/>
              <a:buFont typeface="Arial"/>
              <a:buNone/>
            </a:pPr>
            <a:r>
              <a:rPr sz="1000" lang="en-US">
                <a:solidFill>
                  <a:schemeClr val="dk1"/>
                </a:solidFill>
              </a:rPr>
              <a:t>To provide a bit of context about India’s education system, I’m going to share a few figures with you related to three problems that are addressed by TESS-India: a lack of teachers, poor quality of teaching and, consequently, low standards of learning amongst India’s children.</a:t>
            </a:r>
          </a:p>
          <a:p>
            <a:pPr rtl="0" lvl="0" indent="-292100" marL="457200">
              <a:buClr>
                <a:schemeClr val="dk1"/>
              </a:buClr>
              <a:buSzPct val="166666"/>
              <a:buFont typeface="Arial"/>
              <a:buChar char="•"/>
            </a:pPr>
            <a:r>
              <a:rPr sz="1000" lang="en-US">
                <a:solidFill>
                  <a:schemeClr val="dk1"/>
                </a:solidFill>
              </a:rPr>
              <a:t>India‘s education system features an enormous number of unqualified teachers and insufficient capacity to train new and existing teachers.</a:t>
            </a:r>
          </a:p>
          <a:p>
            <a:pPr rtl="0" lvl="0" indent="-292100" marL="457200">
              <a:buClr>
                <a:schemeClr val="dk1"/>
              </a:buClr>
              <a:buSzPct val="166666"/>
              <a:buFont typeface="Arial"/>
              <a:buChar char="•"/>
            </a:pPr>
            <a:r>
              <a:rPr sz="1000" lang="en-US">
                <a:solidFill>
                  <a:schemeClr val="dk1"/>
                </a:solidFill>
              </a:rPr>
              <a:t>For example, India currently needs 1.33 million teachers, yet in the state of Bihar, 75 per cent of teacher education institutions did not conduct any training between 2007-2010 (UNICEF, 2010).  </a:t>
            </a:r>
          </a:p>
          <a:p>
            <a:pPr rtl="0" lvl="0" indent="-292100" marL="457200">
              <a:buClr>
                <a:schemeClr val="dk1"/>
              </a:buClr>
              <a:buSzPct val="166666"/>
              <a:buFont typeface="Arial"/>
              <a:buChar char="•"/>
            </a:pPr>
            <a:r>
              <a:rPr sz="1000" lang="en-US">
                <a:solidFill>
                  <a:schemeClr val="dk1"/>
                </a:solidFill>
              </a:rPr>
              <a:t>Moving from quantity to quality, in Bihar state 45 % of school teachers don’t have the minimum qualification for teaching (MHRD, 2013).  </a:t>
            </a:r>
          </a:p>
          <a:p>
            <a:pPr rtl="0" lvl="0" indent="-292100" marL="457200">
              <a:buClr>
                <a:schemeClr val="dk1"/>
              </a:buClr>
              <a:buSzPct val="166666"/>
              <a:buFont typeface="Arial"/>
              <a:buChar char="•"/>
            </a:pPr>
            <a:r>
              <a:rPr sz="1000" lang="en-US">
                <a:solidFill>
                  <a:schemeClr val="dk1"/>
                </a:solidFill>
              </a:rPr>
              <a:t>Ranging more widely it’s also a great concern that in some Indian states only 1% of teachers pass the Teacher Eligibility Test – passing which is mandatory to teach in government schools. </a:t>
            </a:r>
          </a:p>
          <a:p>
            <a:pPr rtl="0" lvl="0" indent="-292100" marL="457200">
              <a:buClr>
                <a:schemeClr val="dk1"/>
              </a:buClr>
              <a:buSzPct val="166666"/>
              <a:buFont typeface="Arial"/>
              <a:buChar char="•"/>
            </a:pPr>
            <a:r>
              <a:rPr sz="1000" lang="en-US">
                <a:solidFill>
                  <a:schemeClr val="dk1"/>
                </a:solidFill>
              </a:rPr>
              <a:t>Finally, since 2005 the NGO Pratham has been conducting the Annual Status of Education Report which year on year has revealed ever-falling standards of learning, resulting in the Deccan Herald deeming the 2013 report ‘a ritual exercise bringing the same disturbing but worsening news’</a:t>
            </a:r>
          </a:p>
          <a:p>
            <a:pPr rtl="0" lvl="0" indent="-292100" marL="457200">
              <a:buClr>
                <a:schemeClr val="dk1"/>
              </a:buClr>
              <a:buSzPct val="166666"/>
              <a:buFont typeface="Arial"/>
              <a:buChar char="•"/>
            </a:pPr>
            <a:r>
              <a:rPr sz="1000" lang="en-US">
                <a:solidFill>
                  <a:schemeClr val="dk1"/>
                </a:solidFill>
              </a:rPr>
              <a:t>There’s a clear need for work to improve the quality of both teachers, and teaching in these two contexts. I’ll now hand over to Tim who will tell you more about TESS-India.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6" name="Shape 276"/>
        <p:cNvGrpSpPr/>
        <p:nvPr/>
      </p:nvGrpSpPr>
      <p:grpSpPr>
        <a:xfrm>
          <a:off y="0" x="0"/>
          <a:ext cy="0" cx="0"/>
          <a:chOff y="0" x="0"/>
          <a:chExt cy="0" cx="0"/>
        </a:xfrm>
      </p:grpSpPr>
      <p:sp>
        <p:nvSpPr>
          <p:cNvPr id="277" name="Shape 277"/>
          <p:cNvSpPr/>
          <p:nvPr>
            <p:ph idx="2" type="sldImg"/>
          </p:nvPr>
        </p:nvSpPr>
        <p:spPr>
          <a:xfrm>
            <a:off y="739775" x="917575"/>
            <a:ext cy="3695699" cx="4926013"/>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278" name="Shape 278"/>
          <p:cNvSpPr txBox="1"/>
          <p:nvPr>
            <p:ph idx="1" type="body"/>
          </p:nvPr>
        </p:nvSpPr>
        <p:spPr>
          <a:xfrm>
            <a:off y="4681967" x="676114"/>
            <a:ext cy="4435500" cx="5408998"/>
          </a:xfrm>
          <a:prstGeom prst="rect">
            <a:avLst/>
          </a:prstGeom>
          <a:noFill/>
          <a:ln>
            <a:noFill/>
          </a:ln>
        </p:spPr>
        <p:txBody>
          <a:bodyPr bIns="45700" rIns="91425" lIns="91425" tIns="45700" anchor="t" anchorCtr="0">
            <a:noAutofit/>
          </a:bodyPr>
          <a:lstStyle/>
          <a:p>
            <a:pPr algn="l" rtl="0" lvl="0" marR="0" indent="0" marL="0">
              <a:spcBef>
                <a:spcPts val="0"/>
              </a:spcBef>
              <a:buSzPct val="25000"/>
              <a:buFont typeface="Arial"/>
              <a:buNone/>
            </a:pPr>
            <a:r>
              <a:rPr strike="noStrike" u="none" b="0" cap="none" baseline="0" sz="1200" lang="en-US" i="0"/>
              <a:t>Tim:  [1:09]</a:t>
            </a:r>
          </a:p>
          <a:p>
            <a:r>
              <a:t/>
            </a:r>
          </a:p>
          <a:p>
            <a:pPr algn="l" rtl="0" lvl="0" marR="0" indent="0" marL="0">
              <a:buClr>
                <a:schemeClr val="dk1"/>
              </a:buClr>
              <a:buSzPct val="25000"/>
              <a:buFont typeface="Arial"/>
              <a:buNone/>
            </a:pPr>
            <a:r>
              <a:rPr strike="noStrike" u="none" b="0" cap="none" baseline="0" sz="1200" lang="en-US" i="0">
                <a:solidFill>
                  <a:schemeClr val="dk1"/>
                </a:solidFill>
              </a:rPr>
              <a:t>TESS-India is an OER based International development project at the Open University (UK) </a:t>
            </a:r>
          </a:p>
          <a:p>
            <a:pPr algn="l" rtl="0" lvl="0" marR="0" indent="-304800" marL="457200">
              <a:buClr>
                <a:srgbClr val="000000"/>
              </a:buClr>
              <a:buSzPct val="166666"/>
              <a:buFont typeface="Arial"/>
              <a:buChar char="•"/>
            </a:pPr>
            <a:r>
              <a:rPr strike="noStrike" u="none" b="0" cap="none" baseline="0" sz="1200" lang="en-US" i="0">
                <a:solidFill>
                  <a:schemeClr val="dk1"/>
                </a:solidFill>
              </a:rPr>
              <a:t>DfID funding received in November 2012 and current phase ends May 2015</a:t>
            </a:r>
          </a:p>
          <a:p>
            <a:pPr algn="l" rtl="0" lvl="0" marR="0" indent="-304800" marL="457200">
              <a:buClr>
                <a:srgbClr val="000000"/>
              </a:buClr>
              <a:buSzPct val="166666"/>
              <a:buFont typeface="Arial"/>
              <a:buChar char="•"/>
            </a:pPr>
            <a:r>
              <a:rPr strike="noStrike" u="none" b="0" cap="none" baseline="0" sz="1200" lang="en-US" i="0">
                <a:solidFill>
                  <a:schemeClr val="dk1"/>
                </a:solidFill>
              </a:rPr>
              <a:t>The project works in 7 states in India outlined here</a:t>
            </a:r>
          </a:p>
          <a:p>
            <a:pPr algn="l" rtl="0" lvl="0" marR="0" indent="-304800" marL="457200">
              <a:buClr>
                <a:schemeClr val="dk1"/>
              </a:buClr>
              <a:buSzPct val="166666"/>
              <a:buFont typeface="Arial"/>
              <a:buChar char="•"/>
            </a:pPr>
            <a:r>
              <a:rPr sz="1200" lang="en-US">
                <a:solidFill>
                  <a:schemeClr val="dk1"/>
                </a:solidFill>
              </a:rPr>
              <a:t>F</a:t>
            </a:r>
            <a:r>
              <a:rPr strike="noStrike" u="none" b="0" cap="none" baseline="0" sz="1200" lang="en-US" i="0">
                <a:solidFill>
                  <a:schemeClr val="dk1"/>
                </a:solidFill>
              </a:rPr>
              <a:t>ocussing on the subjects at both primary and secondary level.</a:t>
            </a:r>
          </a:p>
          <a:p>
            <a:pPr algn="l" rtl="0" lvl="0" marR="0" indent="-304800" marL="457200">
              <a:buClr>
                <a:srgbClr val="000000"/>
              </a:buClr>
              <a:buSzPct val="166666"/>
              <a:buFont typeface="Arial"/>
              <a:buChar char="•"/>
            </a:pPr>
            <a:r>
              <a:rPr strike="noStrike" u="none" b="0" cap="none" baseline="0" sz="1200" lang="en-US" i="0">
                <a:solidFill>
                  <a:schemeClr val="dk1"/>
                </a:solidFill>
              </a:rPr>
              <a:t>125 Pan-Indian teacher development OER study units are being created in </a:t>
            </a:r>
          </a:p>
          <a:p>
            <a:pPr algn="l" rtl="0" lvl="0" marR="0" indent="-304800" marL="457200">
              <a:buClr>
                <a:srgbClr val="000000"/>
              </a:buClr>
              <a:buSzPct val="166666"/>
              <a:buFont typeface="Arial"/>
              <a:buChar char="•"/>
            </a:pPr>
            <a:r>
              <a:rPr sz="1200" lang="en-US">
                <a:solidFill>
                  <a:schemeClr val="dk1"/>
                </a:solidFill>
              </a:rPr>
              <a:t>M</a:t>
            </a:r>
            <a:r>
              <a:rPr strike="noStrike" u="none" b="0" cap="none" baseline="0" sz="1200" lang="en-US" i="0">
                <a:solidFill>
                  <a:schemeClr val="dk1"/>
                </a:solidFill>
              </a:rPr>
              <a:t>aterials were developed collaboratively between OU and Indian academics </a:t>
            </a:r>
          </a:p>
          <a:p>
            <a:pPr algn="l" rtl="0" lvl="0" marR="0" indent="-304800" marL="457200">
              <a:buClr>
                <a:srgbClr val="000000"/>
              </a:buClr>
              <a:buSzPct val="166666"/>
              <a:buFont typeface="Arial"/>
              <a:buChar char="•"/>
            </a:pPr>
            <a:r>
              <a:rPr strike="noStrike" u="none" b="0" cap="none" baseline="0" sz="1200" lang="en-US" i="0">
                <a:solidFill>
                  <a:schemeClr val="dk1"/>
                </a:solidFill>
              </a:rPr>
              <a:t>Teacher development units are stand alone and are self directed in the nature of study - again they look at supporting teachers in making changes in their practice</a:t>
            </a:r>
            <a:r>
              <a:rPr sz="1200" lang="en-US">
                <a:solidFill>
                  <a:schemeClr val="dk1"/>
                </a:solidFill>
              </a:rPr>
              <a:t>.</a:t>
            </a:r>
          </a:p>
        </p:txBody>
      </p:sp>
      <p:sp>
        <p:nvSpPr>
          <p:cNvPr id="279" name="Shape 279"/>
          <p:cNvSpPr txBox="1"/>
          <p:nvPr>
            <p:ph idx="12" type="sldNum"/>
          </p:nvPr>
        </p:nvSpPr>
        <p:spPr>
          <a:xfrm>
            <a:off y="9362225" x="3829753"/>
            <a:ext cy="492899" cx="2929799"/>
          </a:xfrm>
          <a:prstGeom prst="rect">
            <a:avLst/>
          </a:prstGeom>
          <a:noFill/>
          <a:ln>
            <a:noFill/>
          </a:ln>
        </p:spPr>
        <p:txBody>
          <a:bodyPr bIns="45700" rIns="91425" lIns="91425" tIns="45700" anchor="b" anchorCtr="0">
            <a:noAutofit/>
          </a:bodyPr>
          <a:lstStyle/>
          <a:p>
            <a:pPr algn="r" rtl="0" lvl="0" marR="0" indent="0" marL="0">
              <a:spcBef>
                <a:spcPts val="0"/>
              </a:spcBef>
              <a:spcAft>
                <a:spcPts val="0"/>
              </a:spcAft>
              <a:buSzPct val="25000"/>
              <a:buFont typeface="Arial"/>
              <a:buNone/>
            </a:pPr>
            <a:r>
              <a:rPr strike="noStrike" u="none" b="0" cap="none" baseline="0" sz="1800" lang="en-US" i="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7" name="Shape 287"/>
        <p:cNvGrpSpPr/>
        <p:nvPr/>
      </p:nvGrpSpPr>
      <p:grpSpPr>
        <a:xfrm>
          <a:off y="0" x="0"/>
          <a:ext cy="0" cx="0"/>
          <a:chOff y="0" x="0"/>
          <a:chExt cy="0" cx="0"/>
        </a:xfrm>
      </p:grpSpPr>
      <p:sp>
        <p:nvSpPr>
          <p:cNvPr id="288" name="Shape 288"/>
          <p:cNvSpPr/>
          <p:nvPr>
            <p:ph idx="2" type="sldImg"/>
          </p:nvPr>
        </p:nvSpPr>
        <p:spPr>
          <a:xfrm>
            <a:off y="739775" x="917575"/>
            <a:ext cy="3695698" cx="4926013"/>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289" name="Shape 289"/>
          <p:cNvSpPr txBox="1"/>
          <p:nvPr>
            <p:ph idx="1" type="body"/>
          </p:nvPr>
        </p:nvSpPr>
        <p:spPr>
          <a:xfrm>
            <a:off y="4681537" x="676275"/>
            <a:ext cy="4435473" cx="5408611"/>
          </a:xfrm>
          <a:prstGeom prst="rect">
            <a:avLst/>
          </a:prstGeom>
          <a:noFill/>
          <a:ln>
            <a:noFill/>
          </a:ln>
        </p:spPr>
        <p:txBody>
          <a:bodyPr bIns="45700" rIns="91425" lIns="91425" tIns="45700" anchor="t" anchorCtr="0">
            <a:noAutofit/>
          </a:bodyPr>
          <a:lstStyle/>
          <a:p>
            <a:pPr algn="l" rtl="0" lvl="0" marR="0" indent="0" marL="0">
              <a:spcBef>
                <a:spcPts val="0"/>
              </a:spcBef>
              <a:buSzPct val="25000"/>
              <a:buFont typeface="Arial"/>
              <a:buNone/>
            </a:pPr>
            <a:r>
              <a:rPr strike="noStrike" u="none" b="0" cap="none" baseline="0" sz="1200" lang="en-US" i="0"/>
              <a:t>Tim: [0:55]</a:t>
            </a:r>
          </a:p>
          <a:p>
            <a:pPr algn="l" rtl="0" lvl="0" marR="0" indent="-304800" marL="457200">
              <a:buClr>
                <a:srgbClr val="000000"/>
              </a:buClr>
              <a:buSzPct val="166666"/>
              <a:buFont typeface="Arial"/>
              <a:buChar char="•"/>
            </a:pPr>
            <a:r>
              <a:rPr strike="noStrike" u="none" b="0" cap="none" baseline="0" sz="1200" lang="en-US" i="0">
                <a:solidFill>
                  <a:schemeClr val="dk1"/>
                </a:solidFill>
              </a:rPr>
              <a:t>Use of mixed media including text, images and video</a:t>
            </a:r>
          </a:p>
          <a:p>
            <a:pPr algn="l" rtl="0" lvl="0" marR="0" indent="-304800" marL="457200">
              <a:buClr>
                <a:srgbClr val="000000"/>
              </a:buClr>
              <a:buSzPct val="166666"/>
              <a:buFont typeface="Arial"/>
              <a:buChar char="•"/>
            </a:pPr>
            <a:r>
              <a:rPr sz="1200" lang="en-US">
                <a:solidFill>
                  <a:schemeClr val="dk1"/>
                </a:solidFill>
              </a:rPr>
              <a:t>C</a:t>
            </a:r>
            <a:r>
              <a:rPr strike="noStrike" u="none" b="0" cap="none" baseline="0" sz="1200" lang="en-US" i="0">
                <a:solidFill>
                  <a:schemeClr val="dk1"/>
                </a:solidFill>
              </a:rPr>
              <a:t>ontain multiple activities</a:t>
            </a:r>
          </a:p>
          <a:p>
            <a:pPr algn="l" rtl="0" lvl="0" marR="0" indent="-304800" marL="457200">
              <a:buClr>
                <a:schemeClr val="dk1"/>
              </a:buClr>
              <a:buSzPct val="166666"/>
              <a:buFont typeface="Arial"/>
              <a:buChar char="•"/>
            </a:pPr>
            <a:r>
              <a:rPr strike="noStrike" u="none" b="0" cap="none" baseline="0" sz="1200" lang="en-US" i="0">
                <a:solidFill>
                  <a:schemeClr val="dk1"/>
                </a:solidFill>
              </a:rPr>
              <a:t>Developed using a structured content system to enable flexibility </a:t>
            </a:r>
          </a:p>
          <a:p>
            <a:pPr algn="l" rtl="0" lvl="0" marR="0" indent="-304800" marL="457200">
              <a:buClr>
                <a:srgbClr val="000000"/>
              </a:buClr>
              <a:buSzPct val="166666"/>
              <a:buFont typeface="Arial"/>
              <a:buChar char="•"/>
            </a:pPr>
            <a:r>
              <a:rPr strike="noStrike" u="none" b="0" cap="none" baseline="0" sz="1200" lang="en-US" i="0"/>
              <a:t>Materials available in multiple formats</a:t>
            </a:r>
          </a:p>
          <a:p>
            <a:r>
              <a:t/>
            </a:r>
          </a:p>
          <a:p>
            <a:r>
              <a:t/>
            </a:r>
          </a:p>
        </p:txBody>
      </p:sp>
      <p:sp>
        <p:nvSpPr>
          <p:cNvPr id="290" name="Shape 290"/>
          <p:cNvSpPr txBox="1"/>
          <p:nvPr>
            <p:ph idx="12" type="sldNum"/>
          </p:nvPr>
        </p:nvSpPr>
        <p:spPr>
          <a:xfrm>
            <a:off y="9361488" x="3829050"/>
            <a:ext cy="493710" cx="2930525"/>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800" lang="en-US" i="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6" name="Shape 296"/>
        <p:cNvGrpSpPr/>
        <p:nvPr/>
      </p:nvGrpSpPr>
      <p:grpSpPr>
        <a:xfrm>
          <a:off y="0" x="0"/>
          <a:ext cy="0" cx="0"/>
          <a:chOff y="0" x="0"/>
          <a:chExt cy="0" cx="0"/>
        </a:xfrm>
      </p:grpSpPr>
      <p:sp>
        <p:nvSpPr>
          <p:cNvPr id="297" name="Shape 297"/>
          <p:cNvSpPr/>
          <p:nvPr>
            <p:ph idx="2" type="sldImg"/>
          </p:nvPr>
        </p:nvSpPr>
        <p:spPr>
          <a:xfrm>
            <a:off y="739775" x="917575"/>
            <a:ext cy="3695698" cx="4926013"/>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298" name="Shape 298"/>
          <p:cNvSpPr txBox="1"/>
          <p:nvPr>
            <p:ph idx="1" type="body"/>
          </p:nvPr>
        </p:nvSpPr>
        <p:spPr>
          <a:xfrm>
            <a:off y="4681537" x="676275"/>
            <a:ext cy="4435473" cx="5408611"/>
          </a:xfrm>
          <a:prstGeom prst="rect">
            <a:avLst/>
          </a:prstGeom>
          <a:noFill/>
          <a:ln>
            <a:noFill/>
          </a:ln>
        </p:spPr>
        <p:txBody>
          <a:bodyPr bIns="45700" rIns="91425" lIns="91425" tIns="45700" anchor="t" anchorCtr="0">
            <a:noAutofit/>
          </a:bodyPr>
          <a:lstStyle/>
          <a:p>
            <a:pPr algn="l" rtl="0" lvl="0" marR="0" indent="0" marL="0">
              <a:spcBef>
                <a:spcPts val="0"/>
              </a:spcBef>
              <a:buSzPct val="25000"/>
              <a:buFont typeface="Arial"/>
              <a:buNone/>
            </a:pPr>
            <a:r>
              <a:rPr strike="noStrike" u="none" b="0" cap="none" baseline="0" sz="1200" lang="en-US" i="0"/>
              <a:t>Tim [3:29]</a:t>
            </a:r>
          </a:p>
          <a:p>
            <a:pPr algn="l" rtl="0" lvl="0" marR="0" indent="-304800" marL="457200">
              <a:buClr>
                <a:srgbClr val="000000"/>
              </a:buClr>
              <a:buSzPct val="166666"/>
              <a:buFont typeface="Arial"/>
              <a:buChar char="•"/>
            </a:pPr>
            <a:r>
              <a:rPr sz="1200" lang="en-US">
                <a:solidFill>
                  <a:schemeClr val="dk1"/>
                </a:solidFill>
              </a:rPr>
              <a:t>F</a:t>
            </a:r>
            <a:r>
              <a:rPr strike="noStrike" u="none" b="0" cap="none" baseline="0" sz="1200" lang="en-US" i="0">
                <a:solidFill>
                  <a:schemeClr val="dk1"/>
                </a:solidFill>
              </a:rPr>
              <a:t>irst thing to note is that only worked on Hindi based materials in three Hindi speaking states and on three subsets of the TDUs: elementary English, elementary science and secondary maths</a:t>
            </a:r>
          </a:p>
          <a:p>
            <a:pPr algn="l" rtl="0" lvl="0" marR="0" indent="-304800" marL="457200">
              <a:buClr>
                <a:srgbClr val="000000"/>
              </a:buClr>
              <a:buSzPct val="166666"/>
              <a:buFont typeface="Arial"/>
              <a:buChar char="•"/>
            </a:pPr>
            <a:r>
              <a:rPr strike="noStrike" u="none" b="0" cap="none" baseline="0" sz="1200" lang="en-US" i="0">
                <a:solidFill>
                  <a:schemeClr val="dk1"/>
                </a:solidFill>
              </a:rPr>
              <a:t>Materials review / orientation workshops (State level) with organisations like SCERT State Council for Education Research and Training </a:t>
            </a:r>
          </a:p>
          <a:p>
            <a:pPr algn="l" rtl="0" lvl="0" marR="0" indent="-304800" marL="457200">
              <a:buClr>
                <a:schemeClr val="dk1"/>
              </a:buClr>
              <a:buSzPct val="166666"/>
              <a:buFont typeface="Arial"/>
              <a:buChar char="•"/>
            </a:pPr>
            <a:r>
              <a:rPr strike="noStrike" u="none" b="0" cap="none" baseline="0" sz="1200" lang="en-US" i="0">
                <a:solidFill>
                  <a:schemeClr val="dk1"/>
                </a:solidFill>
              </a:rPr>
              <a:t>Worked with a third party NGO to take responsibility for the localisation with support from TESS-India team</a:t>
            </a:r>
          </a:p>
          <a:p>
            <a:pPr algn="l" rtl="0" lvl="0" marR="0" indent="-304800" marL="457200">
              <a:buClr>
                <a:schemeClr val="dk1"/>
              </a:buClr>
              <a:buSzPct val="166666"/>
              <a:buFont typeface="Arial"/>
              <a:buChar char="•"/>
            </a:pPr>
            <a:r>
              <a:rPr strike="noStrike" u="none" b="0" cap="none" baseline="0" sz="1200" lang="en-US" i="0">
                <a:solidFill>
                  <a:schemeClr val="dk1"/>
                </a:solidFill>
              </a:rPr>
              <a:t>They employed localisers at 2 levels</a:t>
            </a:r>
          </a:p>
          <a:p>
            <a:pPr algn="l" rtl="0" lvl="0" marR="0" indent="-304800" marL="457200">
              <a:buClr>
                <a:schemeClr val="dk1"/>
              </a:buClr>
              <a:buSzPct val="166666"/>
              <a:buFont typeface="Arial"/>
              <a:buChar char="•"/>
            </a:pPr>
            <a:r>
              <a:rPr strike="noStrike" u="none" b="0" cap="none" baseline="0" sz="1200" lang="en-US" i="0">
                <a:solidFill>
                  <a:schemeClr val="dk1"/>
                </a:solidFill>
              </a:rPr>
              <a:t>SLMs responsible for QA of all subject based units</a:t>
            </a:r>
          </a:p>
          <a:p>
            <a:pPr algn="l" rtl="0" lvl="0" marR="0" indent="-304800" marL="457200">
              <a:buClr>
                <a:schemeClr val="dk1"/>
              </a:buClr>
              <a:buSzPct val="166666"/>
              <a:buFont typeface="Arial"/>
              <a:buChar char="•"/>
            </a:pPr>
            <a:r>
              <a:rPr strike="noStrike" u="none" b="0" cap="none" baseline="0" sz="1200" lang="en-US" i="0">
                <a:solidFill>
                  <a:schemeClr val="dk1"/>
                </a:solidFill>
              </a:rPr>
              <a:t>SLEs responsible for localising units 2 SLEs per subject strand</a:t>
            </a:r>
          </a:p>
          <a:p>
            <a:pPr algn="l" rtl="0" lvl="0" marR="0" indent="-304800" marL="457200">
              <a:buClr>
                <a:schemeClr val="dk1"/>
              </a:buClr>
              <a:buSzPct val="166666"/>
              <a:buFont typeface="Arial"/>
              <a:buChar char="•"/>
            </a:pPr>
            <a:r>
              <a:rPr strike="noStrike" u="none" b="0" cap="none" baseline="0" sz="1200" lang="en-US" i="0">
                <a:solidFill>
                  <a:schemeClr val="dk1"/>
                </a:solidFill>
              </a:rPr>
              <a:t>Materials were translated into Hindi so localising was completed in local language</a:t>
            </a:r>
          </a:p>
          <a:p>
            <a:pPr algn="l" rtl="0" lvl="0" marR="0" indent="-304800" marL="457200">
              <a:buClr>
                <a:schemeClr val="dk1"/>
              </a:buClr>
              <a:buSzPct val="166666"/>
              <a:buFont typeface="Arial"/>
              <a:buChar char="•"/>
            </a:pPr>
            <a:r>
              <a:rPr strike="noStrike" u="none" b="0" cap="none" baseline="0" sz="1200" lang="en-US" i="0">
                <a:solidFill>
                  <a:schemeClr val="dk1"/>
                </a:solidFill>
              </a:rPr>
              <a:t>State Localisation workshops with SLEs and SLMs localisation workshops have been held, one in Madhya Pradesh and a combined workshop for Uttar Pradesh and Bihar held in Lucknow</a:t>
            </a:r>
          </a:p>
          <a:p>
            <a:pPr algn="l" rtl="0" lvl="0" marR="0" indent="-304800" marL="457200">
              <a:buClr>
                <a:schemeClr val="dk1"/>
              </a:buClr>
              <a:buSzPct val="166666"/>
              <a:buFont typeface="Arial"/>
              <a:buChar char="•"/>
            </a:pPr>
            <a:r>
              <a:rPr strike="noStrike" u="none" b="0" cap="none" baseline="0" sz="1200" lang="en-US" i="0">
                <a:solidFill>
                  <a:schemeClr val="dk1"/>
                </a:solidFill>
              </a:rPr>
              <a:t>Allowed adaptation of all content but guided them through the workshops and handbook to keep the pedagogic approach the same</a:t>
            </a:r>
          </a:p>
          <a:p>
            <a:pPr algn="l" rtl="0" lvl="0" marR="0" indent="-215900" marL="457200">
              <a:buClr>
                <a:schemeClr val="dk1"/>
              </a:buClr>
              <a:buSzPct val="100000"/>
              <a:buFont typeface="Arial"/>
              <a:buChar char="•"/>
            </a:pPr>
            <a:r>
              <a:rPr strike="noStrike" u="none" b="0" cap="none" baseline="0" sz="1200" lang="en-US" i="0">
                <a:solidFill>
                  <a:schemeClr val="dk1"/>
                </a:solidFill>
              </a:rPr>
              <a:t>Versioning was done in local language, so materials were translated before the workshops</a:t>
            </a:r>
          </a:p>
          <a:p>
            <a:pPr algn="l" rtl="0" lvl="0" marR="0" indent="-215900" marL="457200">
              <a:buClr>
                <a:schemeClr val="dk1"/>
              </a:buClr>
              <a:buSzPct val="100000"/>
              <a:buFont typeface="Arial"/>
              <a:buChar char="•"/>
            </a:pPr>
            <a:r>
              <a:rPr strike="noStrike" u="none" b="0" cap="none" baseline="0" sz="1200" lang="en-US" i="0">
                <a:solidFill>
                  <a:schemeClr val="dk1"/>
                </a:solidFill>
              </a:rPr>
              <a:t>There was a technology barrier which was universal in terms of localisers being able type in Hindi</a:t>
            </a:r>
          </a:p>
          <a:p>
            <a:r>
              <a:t/>
            </a:r>
          </a:p>
        </p:txBody>
      </p:sp>
      <p:sp>
        <p:nvSpPr>
          <p:cNvPr id="299" name="Shape 299"/>
          <p:cNvSpPr txBox="1"/>
          <p:nvPr>
            <p:ph idx="12" type="sldNum"/>
          </p:nvPr>
        </p:nvSpPr>
        <p:spPr>
          <a:xfrm>
            <a:off y="9361488" x="3829050"/>
            <a:ext cy="493710" cx="2930525"/>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800" lang="en-US" i="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6" name="Shape 306"/>
        <p:cNvGrpSpPr/>
        <p:nvPr/>
      </p:nvGrpSpPr>
      <p:grpSpPr>
        <a:xfrm>
          <a:off y="0" x="0"/>
          <a:ext cy="0" cx="0"/>
          <a:chOff y="0" x="0"/>
          <a:chExt cy="0" cx="0"/>
        </a:xfrm>
      </p:grpSpPr>
      <p:sp>
        <p:nvSpPr>
          <p:cNvPr id="307" name="Shape 307"/>
          <p:cNvSpPr/>
          <p:nvPr>
            <p:ph idx="2" type="sldImg"/>
          </p:nvPr>
        </p:nvSpPr>
        <p:spPr>
          <a:xfrm>
            <a:off y="739775" x="917575"/>
            <a:ext cy="3695698" cx="4926013"/>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308" name="Shape 308"/>
          <p:cNvSpPr txBox="1"/>
          <p:nvPr>
            <p:ph idx="1" type="body"/>
          </p:nvPr>
        </p:nvSpPr>
        <p:spPr>
          <a:xfrm>
            <a:off y="4681537" x="676275"/>
            <a:ext cy="4435473" cx="5408611"/>
          </a:xfrm>
          <a:prstGeom prst="rect">
            <a:avLst/>
          </a:prstGeom>
          <a:noFill/>
          <a:ln>
            <a:noFill/>
          </a:ln>
        </p:spPr>
        <p:txBody>
          <a:bodyPr bIns="45700" rIns="91425" lIns="91425" tIns="45700" anchor="t" anchorCtr="0">
            <a:noAutofit/>
          </a:bodyPr>
          <a:lstStyle/>
          <a:p>
            <a:pPr rtl="0" lvl="0">
              <a:buClr>
                <a:schemeClr val="dk1"/>
              </a:buClr>
              <a:buSzPct val="110000"/>
              <a:buFont typeface="Arial"/>
              <a:buNone/>
            </a:pPr>
            <a:r>
              <a:rPr sz="1000" lang="en-US">
                <a:solidFill>
                  <a:schemeClr val="dk1"/>
                </a:solidFill>
              </a:rPr>
              <a:t>Leigh-Anne [30 sec]</a:t>
            </a:r>
          </a:p>
          <a:p>
            <a:pPr rtl="0" lvl="0">
              <a:buClr>
                <a:schemeClr val="dk1"/>
              </a:buClr>
              <a:buSzPct val="110000"/>
              <a:buFont typeface="Arial"/>
              <a:buNone/>
            </a:pPr>
            <a:r>
              <a:rPr sz="1000" lang="en-US">
                <a:solidFill>
                  <a:schemeClr val="dk1"/>
                </a:solidFill>
              </a:rPr>
              <a:t>Here’s a summary of our findings regading the challenges of localising OER. They’ll each be discussed in more detail later.</a:t>
            </a:r>
          </a:p>
          <a:p>
            <a:pPr rtl="0" lvl="0" indent="-266700" marL="457200">
              <a:buClr>
                <a:schemeClr val="dk1"/>
              </a:buClr>
              <a:buSzPct val="100000"/>
              <a:buFont typeface="Arial"/>
              <a:buNone/>
            </a:pPr>
            <a:r>
              <a:rPr sz="1000" lang="en-US">
                <a:solidFill>
                  <a:schemeClr val="dk1"/>
                </a:solidFill>
                <a:latin typeface="Calibri"/>
                <a:ea typeface="Calibri"/>
                <a:cs typeface="Calibri"/>
                <a:sym typeface="Calibri"/>
              </a:rPr>
              <a:t>Managing </a:t>
            </a:r>
            <a:r>
              <a:rPr sz="1000" lang="en-US">
                <a:solidFill>
                  <a:schemeClr val="accent2"/>
                </a:solidFill>
                <a:latin typeface="Calibri"/>
                <a:ea typeface="Calibri"/>
                <a:cs typeface="Calibri"/>
                <a:sym typeface="Calibri"/>
              </a:rPr>
              <a:t>translation</a:t>
            </a:r>
          </a:p>
          <a:p>
            <a:pPr rtl="0" lvl="0" indent="-266700" marL="457200">
              <a:buClr>
                <a:schemeClr val="dk1"/>
              </a:buClr>
              <a:buSzPct val="100000"/>
              <a:buFont typeface="Arial"/>
              <a:buNone/>
            </a:pPr>
            <a:r>
              <a:rPr sz="1000" lang="en-US">
                <a:solidFill>
                  <a:schemeClr val="dk1"/>
                </a:solidFill>
                <a:latin typeface="Calibri"/>
                <a:ea typeface="Calibri"/>
                <a:cs typeface="Calibri"/>
                <a:sym typeface="Calibri"/>
              </a:rPr>
              <a:t>Use of Hindi </a:t>
            </a:r>
            <a:r>
              <a:rPr sz="1000" lang="en-US">
                <a:solidFill>
                  <a:schemeClr val="accent2"/>
                </a:solidFill>
                <a:latin typeface="Calibri"/>
                <a:ea typeface="Calibri"/>
                <a:cs typeface="Calibri"/>
                <a:sym typeface="Calibri"/>
              </a:rPr>
              <a:t>keyboard</a:t>
            </a:r>
          </a:p>
          <a:p>
            <a:pPr rtl="0" lvl="0" indent="-266700" marL="457200">
              <a:buClr>
                <a:schemeClr val="dk1"/>
              </a:buClr>
              <a:buSzPct val="100000"/>
              <a:buFont typeface="Arial"/>
              <a:buNone/>
            </a:pPr>
            <a:r>
              <a:rPr sz="1000" lang="en-US">
                <a:solidFill>
                  <a:schemeClr val="dk1"/>
                </a:solidFill>
                <a:latin typeface="Calibri"/>
                <a:ea typeface="Calibri"/>
                <a:cs typeface="Calibri"/>
                <a:sym typeface="Calibri"/>
              </a:rPr>
              <a:t>Navigating localiser </a:t>
            </a:r>
            <a:r>
              <a:rPr sz="1000" lang="en-US">
                <a:solidFill>
                  <a:schemeClr val="accent2"/>
                </a:solidFill>
                <a:latin typeface="Calibri"/>
                <a:ea typeface="Calibri"/>
                <a:cs typeface="Calibri"/>
                <a:sym typeface="Calibri"/>
              </a:rPr>
              <a:t>perceptions</a:t>
            </a:r>
            <a:r>
              <a:rPr sz="1000" lang="en-US">
                <a:solidFill>
                  <a:schemeClr val="dk1"/>
                </a:solidFill>
                <a:latin typeface="Calibri"/>
                <a:ea typeface="Calibri"/>
                <a:cs typeface="Calibri"/>
                <a:sym typeface="Calibri"/>
              </a:rPr>
              <a:t> &amp; </a:t>
            </a:r>
            <a:r>
              <a:rPr sz="1000" lang="en-US">
                <a:solidFill>
                  <a:schemeClr val="accent2"/>
                </a:solidFill>
                <a:latin typeface="Calibri"/>
                <a:ea typeface="Calibri"/>
                <a:cs typeface="Calibri"/>
                <a:sym typeface="Calibri"/>
              </a:rPr>
              <a:t>experience</a:t>
            </a:r>
            <a:r>
              <a:rPr sz="1000" lang="en-US">
                <a:solidFill>
                  <a:schemeClr val="dk1"/>
                </a:solidFill>
                <a:latin typeface="Calibri"/>
                <a:ea typeface="Calibri"/>
                <a:cs typeface="Calibri"/>
                <a:sym typeface="Calibri"/>
              </a:rPr>
              <a:t> as educators in India</a:t>
            </a:r>
          </a:p>
          <a:p>
            <a:pPr rtl="0" lvl="0" indent="-266700" marL="457200">
              <a:buClr>
                <a:schemeClr val="dk1"/>
              </a:buClr>
              <a:buSzPct val="100000"/>
              <a:buFont typeface="Arial"/>
              <a:buNone/>
            </a:pPr>
            <a:r>
              <a:rPr sz="1000" lang="en-US">
                <a:solidFill>
                  <a:schemeClr val="dk1"/>
                </a:solidFill>
                <a:latin typeface="Calibri"/>
                <a:ea typeface="Calibri"/>
                <a:cs typeface="Calibri"/>
                <a:sym typeface="Calibri"/>
              </a:rPr>
              <a:t>Navigating localiser </a:t>
            </a:r>
            <a:r>
              <a:rPr sz="1000" lang="en-US">
                <a:solidFill>
                  <a:schemeClr val="accent2"/>
                </a:solidFill>
                <a:latin typeface="Calibri"/>
                <a:ea typeface="Calibri"/>
                <a:cs typeface="Calibri"/>
                <a:sym typeface="Calibri"/>
              </a:rPr>
              <a:t>unfamiliarity</a:t>
            </a:r>
            <a:r>
              <a:rPr sz="1000" lang="en-US">
                <a:solidFill>
                  <a:schemeClr val="dk1"/>
                </a:solidFill>
                <a:latin typeface="Calibri"/>
                <a:ea typeface="Calibri"/>
                <a:cs typeface="Calibri"/>
                <a:sym typeface="Calibri"/>
              </a:rPr>
              <a:t> with OER, openness &amp; online learning</a:t>
            </a:r>
          </a:p>
          <a:p>
            <a:pPr rtl="0" lvl="0" indent="-266700" marL="457200">
              <a:buClr>
                <a:schemeClr val="dk1"/>
              </a:buClr>
              <a:buSzPct val="110000"/>
              <a:buFont typeface="Arial"/>
              <a:buNone/>
            </a:pPr>
            <a:r>
              <a:rPr sz="1000" lang="en-US">
                <a:solidFill>
                  <a:schemeClr val="dk1"/>
                </a:solidFill>
                <a:latin typeface="Calibri"/>
                <a:ea typeface="Calibri"/>
                <a:cs typeface="Calibri"/>
                <a:sym typeface="Calibri"/>
              </a:rPr>
              <a:t>The relationship between institutional </a:t>
            </a:r>
            <a:r>
              <a:rPr sz="1000" lang="en-US">
                <a:solidFill>
                  <a:srgbClr val="B72B0F"/>
                </a:solidFill>
                <a:latin typeface="Calibri"/>
                <a:ea typeface="Calibri"/>
                <a:cs typeface="Calibri"/>
                <a:sym typeface="Calibri"/>
              </a:rPr>
              <a:t>control</a:t>
            </a:r>
            <a:r>
              <a:rPr sz="1000" lang="en-US">
                <a:solidFill>
                  <a:schemeClr val="dk1"/>
                </a:solidFill>
                <a:latin typeface="Calibri"/>
                <a:ea typeface="Calibri"/>
                <a:cs typeface="Calibri"/>
                <a:sym typeface="Calibri"/>
              </a:rPr>
              <a:t>, </a:t>
            </a:r>
            <a:r>
              <a:rPr sz="1000" lang="en-US">
                <a:solidFill>
                  <a:srgbClr val="B72B0F"/>
                </a:solidFill>
                <a:latin typeface="Calibri"/>
                <a:ea typeface="Calibri"/>
                <a:cs typeface="Calibri"/>
                <a:sym typeface="Calibri"/>
              </a:rPr>
              <a:t>quality</a:t>
            </a:r>
            <a:r>
              <a:rPr sz="1000" lang="en-US">
                <a:solidFill>
                  <a:schemeClr val="dk1"/>
                </a:solidFill>
                <a:latin typeface="Calibri"/>
                <a:ea typeface="Calibri"/>
                <a:cs typeface="Calibri"/>
                <a:sym typeface="Calibri"/>
              </a:rPr>
              <a:t>, localiser </a:t>
            </a:r>
            <a:r>
              <a:rPr sz="1000" lang="en-US">
                <a:solidFill>
                  <a:srgbClr val="B72B0F"/>
                </a:solidFill>
                <a:latin typeface="Calibri"/>
                <a:ea typeface="Calibri"/>
                <a:cs typeface="Calibri"/>
                <a:sym typeface="Calibri"/>
              </a:rPr>
              <a:t>freedom</a:t>
            </a:r>
            <a:r>
              <a:rPr sz="1000" lang="en-US">
                <a:solidFill>
                  <a:schemeClr val="dk1"/>
                </a:solidFill>
                <a:latin typeface="Calibri"/>
                <a:ea typeface="Calibri"/>
                <a:cs typeface="Calibri"/>
                <a:sym typeface="Calibri"/>
              </a:rPr>
              <a:t> and </a:t>
            </a:r>
            <a:r>
              <a:rPr sz="1000" lang="en-US">
                <a:solidFill>
                  <a:srgbClr val="B72B0F"/>
                </a:solidFill>
                <a:latin typeface="Calibri"/>
                <a:ea typeface="Calibri"/>
                <a:cs typeface="Calibri"/>
                <a:sym typeface="Calibri"/>
              </a:rPr>
              <a:t>openness</a:t>
            </a:r>
          </a:p>
        </p:txBody>
      </p:sp>
      <p:sp>
        <p:nvSpPr>
          <p:cNvPr id="309" name="Shape 309"/>
          <p:cNvSpPr txBox="1"/>
          <p:nvPr>
            <p:ph idx="12" type="sldNum"/>
          </p:nvPr>
        </p:nvSpPr>
        <p:spPr>
          <a:xfrm>
            <a:off y="9361488" x="3829050"/>
            <a:ext cy="493710" cx="2930525"/>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800" lang="en-US" i="0"/>
              <a:t> </a:t>
            </a:r>
          </a:p>
        </p:txBody>
      </p:sp>
    </p:spTree>
  </p:cSld>
  <p:clrMapOvr>
    <a:masterClrMapping/>
  </p:clrMapOvr>
</p:notes>
</file>

<file path=ppt/slideLayouts/_rels/slideLayout1.xml.rels><?xml version="1.0" encoding="UTF-8" standalone="yes"?><Relationships xmlns="http://schemas.openxmlformats.org/package/2006/relationships"><Relationship Target="../media/image03.jpg" Type="http://schemas.openxmlformats.org/officeDocument/2006/relationships/image" Id="rId2"/><Relationship Target="../slideMasters/slideMaster1.xml" Type="http://schemas.openxmlformats.org/officeDocument/2006/relationships/slideMaster" Id="rId1"/><Relationship Target="../media/image16.png" Type="http://schemas.openxmlformats.org/officeDocument/2006/relationships/image" Id="rId10"/><Relationship Target="../media/image09.jpg" Type="http://schemas.openxmlformats.org/officeDocument/2006/relationships/image" Id="rId4"/><Relationship Target="../media/image00.jpg" Type="http://schemas.openxmlformats.org/officeDocument/2006/relationships/image" Id="rId11"/><Relationship Target="../media/image21.jpg" Type="http://schemas.openxmlformats.org/officeDocument/2006/relationships/image" Id="rId3"/><Relationship Target="../media/image43.png" Type="http://schemas.openxmlformats.org/officeDocument/2006/relationships/image" Id="rId9"/><Relationship Target="../media/image05.jpg" Type="http://schemas.openxmlformats.org/officeDocument/2006/relationships/image" Id="rId6"/><Relationship Target="../media/image24.png" Type="http://schemas.openxmlformats.org/officeDocument/2006/relationships/image" Id="rId5"/><Relationship Target="../media/image01.jpg" Type="http://schemas.openxmlformats.org/officeDocument/2006/relationships/image" Id="rId8"/><Relationship Target="../media/image08.jpg" Type="http://schemas.openxmlformats.org/officeDocument/2006/relationships/image" Id="rId7"/></Relationships>
</file>

<file path=ppt/slideLayouts/_rels/slideLayout10.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12.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13.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14.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15.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16.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17.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18.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19.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media/image02.jpg" Type="http://schemas.openxmlformats.org/officeDocument/2006/relationships/image" Id="rId2"/><Relationship Target="../slideMasters/slideMaster1.xml" Type="http://schemas.openxmlformats.org/officeDocument/2006/relationships/slideMaster" Id="rId1"/><Relationship Target="../media/image04.jpg" Type="http://schemas.openxmlformats.org/officeDocument/2006/relationships/image" Id="rId4"/><Relationship Target="../media/image45.png" Type="http://schemas.openxmlformats.org/officeDocument/2006/relationships/image" Id="rId3"/></Relationships>
</file>

<file path=ppt/slideLayouts/_rels/slideLayout20.xml.rels><?xml version="1.0" encoding="UTF-8" standalone="yes"?><Relationships xmlns="http://schemas.openxmlformats.org/package/2006/relationships"><Relationship Target="../media/image22.jpg" Type="http://schemas.openxmlformats.org/officeDocument/2006/relationships/image" Id="rId2"/><Relationship Target="../slideMasters/slideMaster3.xml" Type="http://schemas.openxmlformats.org/officeDocument/2006/relationships/slideMaster" Id="rId1"/></Relationships>
</file>

<file path=ppt/slideLayouts/_rels/slideLayout21.xml.rels><?xml version="1.0" encoding="UTF-8" standalone="yes"?><Relationships xmlns="http://schemas.openxmlformats.org/package/2006/relationships"><Relationship Target="../media/image25.jpg" Type="http://schemas.openxmlformats.org/officeDocument/2006/relationships/image" Id="rId2"/><Relationship Target="../slideMasters/slideMaster4.xml" Type="http://schemas.openxmlformats.org/officeDocument/2006/relationships/slideMaster" Id="rId1"/><Relationship Target="../media/image37.png" Type="http://schemas.openxmlformats.org/officeDocument/2006/relationships/image" Id="rId10"/><Relationship Target="../media/image26.jpg" Type="http://schemas.openxmlformats.org/officeDocument/2006/relationships/image" Id="rId4"/><Relationship Target="../media/image30.jpg" Type="http://schemas.openxmlformats.org/officeDocument/2006/relationships/image" Id="rId11"/><Relationship Target="../media/image35.jpg" Type="http://schemas.openxmlformats.org/officeDocument/2006/relationships/image" Id="rId3"/><Relationship Target="../media/image50.png" Type="http://schemas.openxmlformats.org/officeDocument/2006/relationships/image" Id="rId9"/><Relationship Target="../media/image27.jpg" Type="http://schemas.openxmlformats.org/officeDocument/2006/relationships/image" Id="rId6"/><Relationship Target="../media/image38.png" Type="http://schemas.openxmlformats.org/officeDocument/2006/relationships/image" Id="rId5"/><Relationship Target="../media/image29.jpg" Type="http://schemas.openxmlformats.org/officeDocument/2006/relationships/image" Id="rId8"/><Relationship Target="../media/image31.jpg" Type="http://schemas.openxmlformats.org/officeDocument/2006/relationships/image" Id="rId7"/></Relationships>
</file>

<file path=ppt/slideLayouts/_rels/slideLayout22.xml.rels><?xml version="1.0" encoding="UTF-8" standalone="yes"?><Relationships xmlns="http://schemas.openxmlformats.org/package/2006/relationships"><Relationship Target="../media/image32.jpg" Type="http://schemas.openxmlformats.org/officeDocument/2006/relationships/image" Id="rId2"/><Relationship Target="../slideMasters/slideMaster4.xml" Type="http://schemas.openxmlformats.org/officeDocument/2006/relationships/slideMaster" Id="rId1"/><Relationship Target="../media/image33.jpg" Type="http://schemas.openxmlformats.org/officeDocument/2006/relationships/image" Id="rId4"/><Relationship Target="../media/image52.png" Type="http://schemas.openxmlformats.org/officeDocument/2006/relationships/image" Id="rId3"/></Relationships>
</file>

<file path=ppt/slideLayouts/_rels/slideLayout23.xml.rels><?xml version="1.0" encoding="UTF-8" standalone="yes"?><Relationships xmlns="http://schemas.openxmlformats.org/package/2006/relationships"><Relationship Target="../media/image34.jpg" Type="http://schemas.openxmlformats.org/officeDocument/2006/relationships/image" Id="rId2"/><Relationship Target="../slideMasters/slideMaster4.xml" Type="http://schemas.openxmlformats.org/officeDocument/2006/relationships/slideMaster" Id="rId1"/><Relationship Target="../media/image36.jpg" Type="http://schemas.openxmlformats.org/officeDocument/2006/relationships/image" Id="rId4"/><Relationship Target="../media/image54.png" Type="http://schemas.openxmlformats.org/officeDocument/2006/relationships/image" Id="rId3"/></Relationships>
</file>

<file path=ppt/slideLayouts/_rels/slideLayout24.xml.rels><?xml version="1.0" encoding="UTF-8" standalone="yes"?><Relationships xmlns="http://schemas.openxmlformats.org/package/2006/relationships"><Relationship Target="../media/image40.jpg" Type="http://schemas.openxmlformats.org/officeDocument/2006/relationships/image" Id="rId2"/><Relationship Target="../slideMasters/slideMaster4.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media/image06.jpg" Type="http://schemas.openxmlformats.org/officeDocument/2006/relationships/image" Id="rId2"/><Relationship Target="../slideMasters/slideMaster1.xml" Type="http://schemas.openxmlformats.org/officeDocument/2006/relationships/slideMaster" Id="rId1"/><Relationship Target="../media/image07.jpg" Type="http://schemas.openxmlformats.org/officeDocument/2006/relationships/image" Id="rId4"/><Relationship Target="../media/image46.png" Type="http://schemas.openxmlformats.org/officeDocument/2006/relationships/image" Id="rId3"/></Relationships>
</file>

<file path=ppt/slideLayouts/_rels/slideLayout4.xml.rels><?xml version="1.0" encoding="UTF-8" standalone="yes"?><Relationships xmlns="http://schemas.openxmlformats.org/package/2006/relationships"><Relationship Target="../media/image15.jpg" Type="http://schemas.openxmlformats.org/officeDocument/2006/relationships/image" Id="rId2"/><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media/image12.jpg" Type="http://schemas.openxmlformats.org/officeDocument/2006/relationships/image" Id="rId2"/><Relationship Target="../slideMasters/slideMaster2.xml" Type="http://schemas.openxmlformats.org/officeDocument/2006/relationships/slideMaster" Id="rId1"/><Relationship Target="../media/image18.png" Type="http://schemas.openxmlformats.org/officeDocument/2006/relationships/image" Id="rId10"/><Relationship Target="../media/image10.jpg" Type="http://schemas.openxmlformats.org/officeDocument/2006/relationships/image" Id="rId4"/><Relationship Target="../media/image11.jpg" Type="http://schemas.openxmlformats.org/officeDocument/2006/relationships/image" Id="rId3"/><Relationship Target="../media/image47.png" Type="http://schemas.openxmlformats.org/officeDocument/2006/relationships/image" Id="rId9"/><Relationship Target="../media/image14.jpg" Type="http://schemas.openxmlformats.org/officeDocument/2006/relationships/image" Id="rId6"/><Relationship Target="../media/image28.png" Type="http://schemas.openxmlformats.org/officeDocument/2006/relationships/image" Id="rId5"/><Relationship Target="../media/image17.jpg" Type="http://schemas.openxmlformats.org/officeDocument/2006/relationships/image" Id="rId8"/><Relationship Target="../media/image13.jpg" Type="http://schemas.openxmlformats.org/officeDocument/2006/relationships/image" Id="rId7"/></Relationships>
</file>

<file path=ppt/slideLayouts/_rels/slideLayout6.xml.rels><?xml version="1.0" encoding="UTF-8" standalone="yes"?><Relationships xmlns="http://schemas.openxmlformats.org/package/2006/relationships"><Relationship Target="../media/image19.jpg" Type="http://schemas.openxmlformats.org/officeDocument/2006/relationships/image" Id="rId2"/><Relationship Target="../slideMasters/slideMaster2.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media/image20.jpg" Type="http://schemas.openxmlformats.org/officeDocument/2006/relationships/image" Id="rId2"/><Relationship Target="../slideMasters/slideMaster2.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media/image23.jpg" Type="http://schemas.openxmlformats.org/officeDocument/2006/relationships/image" Id="rId2"/><Relationship Target="../slideMasters/slideMaster2.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ESS Title Slide">
    <p:spTree>
      <p:nvGrpSpPr>
        <p:cNvPr id="14" name="Shape 14"/>
        <p:cNvGrpSpPr/>
        <p:nvPr/>
      </p:nvGrpSpPr>
      <p:grpSpPr>
        <a:xfrm>
          <a:off y="0" x="0"/>
          <a:ext cy="0" cx="0"/>
          <a:chOff y="0" x="0"/>
          <a:chExt cy="0" cx="0"/>
        </a:xfrm>
      </p:grpSpPr>
      <p:sp>
        <p:nvSpPr>
          <p:cNvPr id="15" name="Shape 15"/>
          <p:cNvSpPr txBox="1"/>
          <p:nvPr>
            <p:ph type="ctrTitle"/>
          </p:nvPr>
        </p:nvSpPr>
        <p:spPr>
          <a:xfrm>
            <a:off y="1908117" x="430304"/>
            <a:ext cy="1925264" cx="4598894"/>
          </a:xfrm>
          <a:prstGeom prst="rect">
            <a:avLst/>
          </a:prstGeom>
          <a:noFill/>
          <a:ln>
            <a:noFill/>
          </a:ln>
        </p:spPr>
        <p:txBody>
          <a:bodyPr bIns="91425" rIns="91425" lIns="91425" tIns="91425" anchor="t" anchorCtr="0"/>
          <a:lstStyle>
            <a:lvl1pPr algn="l" rtl="0" marR="0" indent="0" marL="0">
              <a:lnSpc>
                <a:spcPct val="100000"/>
              </a:lnSpc>
              <a:spcBef>
                <a:spcPts val="0"/>
              </a:spcBef>
              <a:spcAft>
                <a:spcPts val="0"/>
              </a:spcAft>
              <a:buClr>
                <a:srgbClr val="C84226"/>
              </a:buClr>
              <a:buFont typeface="Arial"/>
              <a:buNone/>
              <a:defRPr/>
            </a:lvl1pPr>
            <a:lvl2pPr algn="l" rtl="0" marR="0" indent="0" marL="0">
              <a:lnSpc>
                <a:spcPct val="100000"/>
              </a:lnSpc>
              <a:spcBef>
                <a:spcPts val="0"/>
              </a:spcBef>
              <a:spcAft>
                <a:spcPts val="0"/>
              </a:spcAft>
              <a:buClr>
                <a:srgbClr val="000000"/>
              </a:buClr>
              <a:buFont typeface="Arial"/>
              <a:buNone/>
              <a:defRPr/>
            </a:lvl2pPr>
            <a:lvl3pPr algn="l" rtl="0" marR="0" indent="0" marL="0">
              <a:defRPr/>
            </a:lvl3pPr>
            <a:lvl4pPr algn="l" rtl="0" marR="0" indent="0" marL="0">
              <a:defRPr/>
            </a:lvl4pPr>
            <a:lvl5pPr algn="l" rtl="0" marR="0" indent="0" marL="0">
              <a:defRPr/>
            </a:lvl5pPr>
            <a:lvl6pPr algn="l" rtl="0" marR="0" indent="0" marL="0">
              <a:defRPr/>
            </a:lvl6pPr>
            <a:lvl7pPr algn="l" rtl="0" marR="0" indent="0" marL="0">
              <a:defRPr/>
            </a:lvl7pPr>
            <a:lvl8pPr algn="l" rtl="0" marR="0" indent="0" marL="0">
              <a:defRPr/>
            </a:lvl8pPr>
            <a:lvl9pPr algn="l" rtl="0" marR="0" indent="0" marL="0">
              <a:defRPr/>
            </a:lvl9pPr>
          </a:lstStyle>
          <a:p/>
        </p:txBody>
      </p:sp>
      <p:sp>
        <p:nvSpPr>
          <p:cNvPr id="16" name="Shape 16"/>
          <p:cNvSpPr txBox="1"/>
          <p:nvPr>
            <p:ph idx="1" type="subTitle"/>
          </p:nvPr>
        </p:nvSpPr>
        <p:spPr>
          <a:xfrm>
            <a:off y="3551980" x="430304"/>
            <a:ext cy="918338" cx="4598894"/>
          </a:xfrm>
          <a:prstGeom prst="rect">
            <a:avLst/>
          </a:prstGeom>
          <a:noFill/>
          <a:ln>
            <a:noFill/>
          </a:ln>
        </p:spPr>
        <p:txBody>
          <a:bodyPr bIns="91425" rIns="91425" lIns="91425" tIns="91425" anchor="t" anchorCtr="0"/>
          <a:lstStyle>
            <a:lvl1pPr algn="l" rtl="0" marR="0" indent="0" marL="0">
              <a:lnSpc>
                <a:spcPct val="100000"/>
              </a:lnSpc>
              <a:spcBef>
                <a:spcPts val="360"/>
              </a:spcBef>
              <a:spcAft>
                <a:spcPts val="0"/>
              </a:spcAft>
              <a:buClr>
                <a:srgbClr val="595959"/>
              </a:buClr>
              <a:buFont typeface="Arial"/>
              <a:buNone/>
              <a:defRPr/>
            </a:lvl1pPr>
            <a:lvl2pPr algn="ctr" rtl="0" marR="0" indent="0" marL="457200">
              <a:lnSpc>
                <a:spcPct val="100000"/>
              </a:lnSpc>
              <a:spcBef>
                <a:spcPts val="560"/>
              </a:spcBef>
              <a:spcAft>
                <a:spcPts val="0"/>
              </a:spcAft>
              <a:buClr>
                <a:srgbClr val="888888"/>
              </a:buClr>
              <a:buFont typeface="Arial"/>
              <a:buNone/>
              <a:defRPr/>
            </a:lvl2pPr>
            <a:lvl3pPr algn="ctr" rtl="0" marR="0" indent="0" marL="914400">
              <a:lnSpc>
                <a:spcPct val="100000"/>
              </a:lnSpc>
              <a:spcBef>
                <a:spcPts val="480"/>
              </a:spcBef>
              <a:spcAft>
                <a:spcPts val="0"/>
              </a:spcAft>
              <a:buClr>
                <a:srgbClr val="888888"/>
              </a:buClr>
              <a:buFont typeface="Arial"/>
              <a:buNone/>
              <a:defRPr/>
            </a:lvl3pPr>
            <a:lvl4pPr algn="ctr" rtl="0" marR="0" indent="0" marL="1371600">
              <a:lnSpc>
                <a:spcPct val="100000"/>
              </a:lnSpc>
              <a:spcBef>
                <a:spcPts val="400"/>
              </a:spcBef>
              <a:spcAft>
                <a:spcPts val="0"/>
              </a:spcAft>
              <a:buClr>
                <a:srgbClr val="888888"/>
              </a:buClr>
              <a:buFont typeface="Arial"/>
              <a:buNone/>
              <a:defRPr/>
            </a:lvl4pPr>
            <a:lvl5pPr algn="ctr" rtl="0" marR="0" indent="0" marL="1828800">
              <a:lnSpc>
                <a:spcPct val="100000"/>
              </a:lnSpc>
              <a:spcBef>
                <a:spcPts val="400"/>
              </a:spcBef>
              <a:spcAft>
                <a:spcPts val="0"/>
              </a:spcAft>
              <a:buClr>
                <a:srgbClr val="888888"/>
              </a:buClr>
              <a:buFont typeface="Arial"/>
              <a:buNone/>
              <a:defRPr/>
            </a:lvl5pPr>
            <a:lvl6pPr algn="ctr" rtl="0" marR="0" indent="0" marL="2286000">
              <a:lnSpc>
                <a:spcPct val="100000"/>
              </a:lnSpc>
              <a:spcBef>
                <a:spcPts val="400"/>
              </a:spcBef>
              <a:spcAft>
                <a:spcPts val="0"/>
              </a:spcAft>
              <a:buClr>
                <a:srgbClr val="888888"/>
              </a:buClr>
              <a:buFont typeface="Arial"/>
              <a:buNone/>
              <a:defRPr/>
            </a:lvl6pPr>
            <a:lvl7pPr algn="ctr" rtl="0" marR="0" indent="0" marL="2743200">
              <a:lnSpc>
                <a:spcPct val="100000"/>
              </a:lnSpc>
              <a:spcBef>
                <a:spcPts val="400"/>
              </a:spcBef>
              <a:spcAft>
                <a:spcPts val="0"/>
              </a:spcAft>
              <a:buClr>
                <a:srgbClr val="888888"/>
              </a:buClr>
              <a:buFont typeface="Arial"/>
              <a:buNone/>
              <a:defRPr/>
            </a:lvl7pPr>
            <a:lvl8pPr algn="ctr" rtl="0" marR="0" indent="0" marL="3200400">
              <a:lnSpc>
                <a:spcPct val="100000"/>
              </a:lnSpc>
              <a:spcBef>
                <a:spcPts val="400"/>
              </a:spcBef>
              <a:spcAft>
                <a:spcPts val="0"/>
              </a:spcAft>
              <a:buClr>
                <a:srgbClr val="888888"/>
              </a:buClr>
              <a:buFont typeface="Arial"/>
              <a:buNone/>
              <a:defRPr/>
            </a:lvl8pPr>
            <a:lvl9pPr algn="ctr" rtl="0" marR="0" indent="0" marL="3657600">
              <a:lnSpc>
                <a:spcPct val="100000"/>
              </a:lnSpc>
              <a:spcBef>
                <a:spcPts val="400"/>
              </a:spcBef>
              <a:spcAft>
                <a:spcPts val="0"/>
              </a:spcAft>
              <a:buClr>
                <a:srgbClr val="888888"/>
              </a:buClr>
              <a:buFont typeface="Arial"/>
              <a:buNone/>
              <a:defRPr/>
            </a:lvl9pPr>
          </a:lstStyle>
          <a:p/>
        </p:txBody>
      </p:sp>
      <p:sp>
        <p:nvSpPr>
          <p:cNvPr id="17" name="Shape 17"/>
          <p:cNvSpPr txBox="1"/>
          <p:nvPr>
            <p:ph idx="10" type="dt"/>
          </p:nvPr>
        </p:nvSpPr>
        <p:spPr>
          <a:xfrm>
            <a:off y="6356350" x="457200"/>
            <a:ext cy="365125" cx="2133598"/>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18" name="Shape 18"/>
          <p:cNvSpPr txBox="1"/>
          <p:nvPr>
            <p:ph idx="11" type="ftr"/>
          </p:nvPr>
        </p:nvSpPr>
        <p:spPr>
          <a:xfrm>
            <a:off y="6356350" x="3124200"/>
            <a:ext cy="365125" cx="28956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19" name="Shape 19"/>
          <p:cNvSpPr txBox="1"/>
          <p:nvPr>
            <p:ph idx="12" type="sldNum"/>
          </p:nvPr>
        </p:nvSpPr>
        <p:spPr>
          <a:xfrm>
            <a:off y="6356350" x="6553200"/>
            <a:ext cy="365125" cx="2133598"/>
          </a:xfrm>
          <a:prstGeom prst="rect">
            <a:avLst/>
          </a:prstGeom>
          <a:noFill/>
          <a:ln>
            <a:noFill/>
          </a:ln>
        </p:spPr>
        <p:txBody>
          <a:bodyPr bIns="91425" rIns="91425" lIns="91425" tIns="91425" anchor="ctr" anchorCtr="0"/>
          <a:lstStyle>
            <a:lvl1pPr algn="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pic>
        <p:nvPicPr>
          <p:cNvPr id="20" name="Shape 20"/>
          <p:cNvPicPr preferRelativeResize="0"/>
          <p:nvPr/>
        </p:nvPicPr>
        <p:blipFill rotWithShape="1">
          <a:blip r:embed="rId2"/>
          <a:srcRect t="0" b="0" r="0" l="0"/>
          <a:stretch/>
        </p:blipFill>
        <p:spPr>
          <a:xfrm>
            <a:off y="1524612" x="4764176"/>
            <a:ext cy="2530730" cx="2502062"/>
          </a:xfrm>
          <a:prstGeom prst="rect">
            <a:avLst/>
          </a:prstGeom>
          <a:noFill/>
          <a:ln>
            <a:noFill/>
          </a:ln>
        </p:spPr>
      </p:pic>
      <p:pic>
        <p:nvPicPr>
          <p:cNvPr id="21" name="Shape 21"/>
          <p:cNvPicPr preferRelativeResize="0"/>
          <p:nvPr/>
        </p:nvPicPr>
        <p:blipFill rotWithShape="1">
          <a:blip r:embed="rId3"/>
          <a:srcRect t="0" b="0" r="0" l="0"/>
          <a:stretch/>
        </p:blipFill>
        <p:spPr>
          <a:xfrm>
            <a:off y="3071383" x="7157053"/>
            <a:ext cy="1967919" cx="1970233"/>
          </a:xfrm>
          <a:prstGeom prst="rect">
            <a:avLst/>
          </a:prstGeom>
          <a:noFill/>
          <a:ln>
            <a:noFill/>
          </a:ln>
        </p:spPr>
      </p:pic>
      <p:pic>
        <p:nvPicPr>
          <p:cNvPr id="22" name="Shape 22"/>
          <p:cNvPicPr preferRelativeResize="0"/>
          <p:nvPr/>
        </p:nvPicPr>
        <p:blipFill rotWithShape="1">
          <a:blip r:embed="rId4"/>
          <a:srcRect t="0" b="0" r="0" l="0"/>
          <a:stretch/>
        </p:blipFill>
        <p:spPr>
          <a:xfrm rot="-980196">
            <a:off y="3871512" x="5932483"/>
            <a:ext cy="1211031" cx="1334213"/>
          </a:xfrm>
          <a:prstGeom prst="rect">
            <a:avLst/>
          </a:prstGeom>
          <a:noFill/>
          <a:ln>
            <a:noFill/>
          </a:ln>
        </p:spPr>
      </p:pic>
      <p:pic>
        <p:nvPicPr>
          <p:cNvPr id="23" name="Shape 23"/>
          <p:cNvPicPr preferRelativeResize="0"/>
          <p:nvPr/>
        </p:nvPicPr>
        <p:blipFill rotWithShape="1">
          <a:blip r:embed="rId5"/>
          <a:srcRect t="0" b="0" r="0" l="0"/>
          <a:stretch/>
        </p:blipFill>
        <p:spPr>
          <a:xfrm>
            <a:off y="5760419" x="1821881"/>
            <a:ext cy="684941" cx="638471"/>
          </a:xfrm>
          <a:prstGeom prst="rect">
            <a:avLst/>
          </a:prstGeom>
          <a:noFill/>
          <a:ln>
            <a:noFill/>
          </a:ln>
        </p:spPr>
      </p:pic>
      <p:pic>
        <p:nvPicPr>
          <p:cNvPr id="24" name="Shape 24"/>
          <p:cNvPicPr preferRelativeResize="0"/>
          <p:nvPr/>
        </p:nvPicPr>
        <p:blipFill rotWithShape="1">
          <a:blip r:embed="rId6"/>
          <a:srcRect t="0" b="0" r="0" l="0"/>
          <a:stretch/>
        </p:blipFill>
        <p:spPr>
          <a:xfrm>
            <a:off y="939173" x="7266239"/>
            <a:ext cy="2132210" cx="2035537"/>
          </a:xfrm>
          <a:prstGeom prst="rect">
            <a:avLst/>
          </a:prstGeom>
          <a:noFill/>
          <a:ln>
            <a:noFill/>
          </a:ln>
        </p:spPr>
      </p:pic>
      <p:pic>
        <p:nvPicPr>
          <p:cNvPr id="25" name="Shape 25"/>
          <p:cNvPicPr preferRelativeResize="0"/>
          <p:nvPr/>
        </p:nvPicPr>
        <p:blipFill rotWithShape="1">
          <a:blip r:embed="rId7"/>
          <a:srcRect t="0" b="0" r="0" l="0"/>
          <a:stretch/>
        </p:blipFill>
        <p:spPr>
          <a:xfrm rot="1928548">
            <a:off y="882157" x="6416073"/>
            <a:ext cy="942775" cx="943883"/>
          </a:xfrm>
          <a:prstGeom prst="rect">
            <a:avLst/>
          </a:prstGeom>
          <a:noFill/>
          <a:ln>
            <a:noFill/>
          </a:ln>
        </p:spPr>
      </p:pic>
      <p:sp>
        <p:nvSpPr>
          <p:cNvPr id="26" name="Shape 26"/>
          <p:cNvSpPr txBox="1"/>
          <p:nvPr/>
        </p:nvSpPr>
        <p:spPr>
          <a:xfrm>
            <a:off y="4817344" x="448950"/>
            <a:ext cy="765972" cx="2515433"/>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3F3F3F"/>
              </a:buClr>
              <a:buSzPct val="25000"/>
              <a:buFont typeface="Arial"/>
              <a:buNone/>
            </a:pPr>
            <a:r>
              <a:rPr strike="noStrike" u="none" b="0" cap="none" baseline="0" sz="1400" lang="en-US" i="0">
                <a:solidFill>
                  <a:srgbClr val="3F3F3F"/>
                </a:solidFill>
                <a:latin typeface="Arial"/>
                <a:ea typeface="Arial"/>
                <a:cs typeface="Arial"/>
                <a:sym typeface="Arial"/>
                <a:rtl val="0"/>
              </a:rPr>
              <a:t>Teacher Education</a:t>
            </a:r>
          </a:p>
          <a:p>
            <a:pPr algn="l" rtl="0" lvl="0" marR="0" indent="0" marL="0">
              <a:lnSpc>
                <a:spcPct val="100000"/>
              </a:lnSpc>
              <a:spcBef>
                <a:spcPts val="0"/>
              </a:spcBef>
              <a:spcAft>
                <a:spcPts val="0"/>
              </a:spcAft>
              <a:buClr>
                <a:srgbClr val="3F3F3F"/>
              </a:buClr>
              <a:buSzPct val="25000"/>
              <a:buFont typeface="Arial"/>
              <a:buNone/>
            </a:pPr>
            <a:r>
              <a:rPr strike="noStrike" u="none" b="0" cap="none" baseline="0" sz="1400" lang="en-US" i="0">
                <a:solidFill>
                  <a:srgbClr val="3F3F3F"/>
                </a:solidFill>
                <a:latin typeface="Arial"/>
                <a:ea typeface="Arial"/>
                <a:cs typeface="Arial"/>
                <a:sym typeface="Arial"/>
                <a:rtl val="0"/>
              </a:rPr>
              <a:t>through School-based</a:t>
            </a:r>
          </a:p>
          <a:p>
            <a:pPr algn="l" rtl="0" lvl="0" marR="0" indent="0" marL="0">
              <a:lnSpc>
                <a:spcPct val="100000"/>
              </a:lnSpc>
              <a:spcBef>
                <a:spcPts val="0"/>
              </a:spcBef>
              <a:spcAft>
                <a:spcPts val="0"/>
              </a:spcAft>
              <a:buClr>
                <a:srgbClr val="3F3F3F"/>
              </a:buClr>
              <a:buSzPct val="25000"/>
              <a:buFont typeface="Arial"/>
              <a:buNone/>
            </a:pPr>
            <a:r>
              <a:rPr strike="noStrike" u="none" b="0" cap="none" baseline="0" sz="1400" lang="en-US" i="0">
                <a:solidFill>
                  <a:srgbClr val="3F3F3F"/>
                </a:solidFill>
                <a:latin typeface="Arial"/>
                <a:ea typeface="Arial"/>
                <a:cs typeface="Arial"/>
                <a:sym typeface="Arial"/>
                <a:rtl val="0"/>
              </a:rPr>
              <a:t>Support in India</a:t>
            </a:r>
          </a:p>
        </p:txBody>
      </p:sp>
      <p:pic>
        <p:nvPicPr>
          <p:cNvPr id="27" name="Shape 27"/>
          <p:cNvPicPr preferRelativeResize="0"/>
          <p:nvPr/>
        </p:nvPicPr>
        <p:blipFill rotWithShape="1">
          <a:blip r:embed="rId8"/>
          <a:srcRect t="0" b="0" r="0" l="0"/>
          <a:stretch/>
        </p:blipFill>
        <p:spPr>
          <a:xfrm>
            <a:off y="0" x="0"/>
            <a:ext cy="530039" cx="9144000"/>
          </a:xfrm>
          <a:prstGeom prst="rect">
            <a:avLst/>
          </a:prstGeom>
          <a:noFill/>
          <a:ln>
            <a:noFill/>
          </a:ln>
        </p:spPr>
      </p:pic>
      <p:pic>
        <p:nvPicPr>
          <p:cNvPr id="28" name="Shape 28"/>
          <p:cNvPicPr preferRelativeResize="0"/>
          <p:nvPr/>
        </p:nvPicPr>
        <p:blipFill rotWithShape="1">
          <a:blip r:embed="rId9"/>
          <a:srcRect t="0" b="0" r="0" l="0"/>
          <a:stretch/>
        </p:blipFill>
        <p:spPr>
          <a:xfrm>
            <a:off y="605358" x="209143"/>
            <a:ext cy="673099" cx="2755900"/>
          </a:xfrm>
          <a:prstGeom prst="rect">
            <a:avLst/>
          </a:prstGeom>
          <a:noFill/>
          <a:ln>
            <a:noFill/>
          </a:ln>
        </p:spPr>
      </p:pic>
      <p:pic>
        <p:nvPicPr>
          <p:cNvPr id="29" name="Shape 29"/>
          <p:cNvPicPr preferRelativeResize="0"/>
          <p:nvPr/>
        </p:nvPicPr>
        <p:blipFill rotWithShape="1">
          <a:blip r:embed="rId10"/>
          <a:srcRect t="0" b="0" r="0" l="0"/>
          <a:stretch/>
        </p:blipFill>
        <p:spPr>
          <a:xfrm>
            <a:off y="5760000" x="540000"/>
            <a:ext cy="704336" cx="1004400"/>
          </a:xfrm>
          <a:prstGeom prst="rect">
            <a:avLst/>
          </a:prstGeom>
          <a:noFill/>
          <a:ln>
            <a:noFill/>
          </a:ln>
        </p:spPr>
      </p:pic>
      <p:pic>
        <p:nvPicPr>
          <p:cNvPr id="30" name="Shape 30"/>
          <p:cNvPicPr preferRelativeResize="0"/>
          <p:nvPr/>
        </p:nvPicPr>
        <p:blipFill rotWithShape="1">
          <a:blip r:embed="rId11"/>
          <a:srcRect t="0" b="0" r="0" l="0"/>
          <a:stretch/>
        </p:blipFill>
        <p:spPr>
          <a:xfrm>
            <a:off y="533216" x="3231623"/>
            <a:ext cy="812799" cx="193198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10" name="Shape 110"/>
        <p:cNvGrpSpPr/>
        <p:nvPr/>
      </p:nvGrpSpPr>
      <p:grpSpPr>
        <a:xfrm>
          <a:off y="0" x="0"/>
          <a:ext cy="0" cx="0"/>
          <a:chOff y="0" x="0"/>
          <a:chExt cy="0" cx="0"/>
        </a:xfrm>
      </p:grpSpPr>
      <p:sp>
        <p:nvSpPr>
          <p:cNvPr id="111" name="Shape 111"/>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algn="ctr" rtl="0" marL="457200">
              <a:spcBef>
                <a:spcPts val="0"/>
              </a:spcBef>
              <a:spcAft>
                <a:spcPts val="0"/>
              </a:spcAft>
              <a:defRPr/>
            </a:lvl6pPr>
            <a:lvl7pPr algn="ctr" rtl="0" marL="914400">
              <a:spcBef>
                <a:spcPts val="0"/>
              </a:spcBef>
              <a:spcAft>
                <a:spcPts val="0"/>
              </a:spcAft>
              <a:defRPr/>
            </a:lvl7pPr>
            <a:lvl8pPr algn="ctr" rtl="0" marL="1371600">
              <a:spcBef>
                <a:spcPts val="0"/>
              </a:spcBef>
              <a:spcAft>
                <a:spcPts val="0"/>
              </a:spcAft>
              <a:defRPr/>
            </a:lvl8pPr>
            <a:lvl9pPr algn="ctr" rtl="0" marL="1828800">
              <a:spcBef>
                <a:spcPts val="0"/>
              </a:spcBef>
              <a:spcAft>
                <a:spcPts val="0"/>
              </a:spcAft>
              <a:defRPr/>
            </a:lvl9pPr>
          </a:lstStyle>
          <a:p/>
        </p:txBody>
      </p:sp>
      <p:sp>
        <p:nvSpPr>
          <p:cNvPr id="112" name="Shape 112"/>
          <p:cNvSpPr txBox="1"/>
          <p:nvPr>
            <p:ph idx="1" type="body"/>
          </p:nvPr>
        </p:nvSpPr>
        <p:spPr>
          <a:xfrm>
            <a:off y="1600200" x="457200"/>
            <a:ext cy="4526100" cx="8229600"/>
          </a:xfrm>
          <a:prstGeom prst="rect">
            <a:avLst/>
          </a:prstGeom>
          <a:noFill/>
          <a:ln>
            <a:noFill/>
          </a:ln>
        </p:spPr>
        <p:txBody>
          <a:bodyPr bIns="91425" rIns="91425" lIns="91425" tIns="91425" anchor="t" anchorCtr="0"/>
          <a:lstStyle>
            <a:lvl1pPr algn="l" rtl="0" indent="-50800" marL="342900">
              <a:spcBef>
                <a:spcPts val="640"/>
              </a:spcBef>
              <a:spcAft>
                <a:spcPts val="0"/>
              </a:spcAft>
              <a:buClr>
                <a:schemeClr val="dk1"/>
              </a:buClr>
              <a:buFont typeface="Arial"/>
              <a:buChar char="•"/>
              <a:defRPr/>
            </a:lvl1pPr>
            <a:lvl2pPr algn="l" rtl="0" indent="-19050" marL="742950">
              <a:spcBef>
                <a:spcPts val="560"/>
              </a:spcBef>
              <a:spcAft>
                <a:spcPts val="0"/>
              </a:spcAft>
              <a:buClr>
                <a:schemeClr val="dk1"/>
              </a:buClr>
              <a:buFont typeface="Arial"/>
              <a:buChar char="–"/>
              <a:defRPr/>
            </a:lvl2pPr>
            <a:lvl3pPr algn="l" rtl="0" indent="12700" marL="1143000">
              <a:spcBef>
                <a:spcPts val="480"/>
              </a:spcBef>
              <a:spcAft>
                <a:spcPts val="0"/>
              </a:spcAft>
              <a:buClr>
                <a:schemeClr val="dk1"/>
              </a:buClr>
              <a:buFont typeface="Arial"/>
              <a:buChar char="•"/>
              <a:defRPr/>
            </a:lvl3pPr>
            <a:lvl4pPr algn="l" rtl="0" indent="-12700" marL="1600200">
              <a:spcBef>
                <a:spcPts val="400"/>
              </a:spcBef>
              <a:spcAft>
                <a:spcPts val="0"/>
              </a:spcAft>
              <a:buClr>
                <a:schemeClr val="dk1"/>
              </a:buClr>
              <a:buFont typeface="Arial"/>
              <a:buChar char="–"/>
              <a:defRPr/>
            </a:lvl4pPr>
            <a:lvl5pPr algn="l" rtl="0" indent="-12700" marL="2057400">
              <a:spcBef>
                <a:spcPts val="400"/>
              </a:spcBef>
              <a:spcAft>
                <a:spcPts val="0"/>
              </a:spcAft>
              <a:buClr>
                <a:schemeClr val="dk1"/>
              </a:buClr>
              <a:buFont typeface="Arial"/>
              <a:buChar char="»"/>
              <a:defRPr/>
            </a:lvl5pPr>
            <a:lvl6pPr algn="l" rtl="0" indent="-12700" marL="2514600">
              <a:spcBef>
                <a:spcPts val="400"/>
              </a:spcBef>
              <a:buClr>
                <a:schemeClr val="dk1"/>
              </a:buClr>
              <a:buFont typeface="Arial"/>
              <a:buChar char="•"/>
              <a:defRPr/>
            </a:lvl6pPr>
            <a:lvl7pPr algn="l" rtl="0" indent="-12700" marL="2971800">
              <a:spcBef>
                <a:spcPts val="400"/>
              </a:spcBef>
              <a:buClr>
                <a:schemeClr val="dk1"/>
              </a:buClr>
              <a:buFont typeface="Arial"/>
              <a:buChar char="•"/>
              <a:defRPr/>
            </a:lvl7pPr>
            <a:lvl8pPr algn="l" rtl="0" indent="-12700" marL="3429000">
              <a:spcBef>
                <a:spcPts val="400"/>
              </a:spcBef>
              <a:buClr>
                <a:schemeClr val="dk1"/>
              </a:buClr>
              <a:buFont typeface="Arial"/>
              <a:buChar char="•"/>
              <a:defRPr/>
            </a:lvl8pPr>
            <a:lvl9pPr algn="l" rtl="0" indent="-12700" marL="3886200">
              <a:spcBef>
                <a:spcPts val="400"/>
              </a:spcBef>
              <a:buClr>
                <a:schemeClr val="dk1"/>
              </a:buClr>
              <a:buFont typeface="Arial"/>
              <a:buChar char="•"/>
              <a:defRPr/>
            </a:lvl9pPr>
          </a:lstStyle>
          <a:p/>
        </p:txBody>
      </p:sp>
      <p:sp>
        <p:nvSpPr>
          <p:cNvPr id="113" name="Shape 113"/>
          <p:cNvSpPr txBox="1"/>
          <p:nvPr>
            <p:ph idx="10" type="dt"/>
          </p:nvPr>
        </p:nvSpPr>
        <p:spPr>
          <a:xfrm>
            <a:off y="6356350" x="457200"/>
            <a:ext cy="365099" cx="2133598"/>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114" name="Shape 114"/>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115" name="Shape 115"/>
          <p:cNvSpPr txBox="1"/>
          <p:nvPr>
            <p:ph idx="12" type="sldNum"/>
          </p:nvPr>
        </p:nvSpPr>
        <p:spPr>
          <a:xfrm>
            <a:off y="6356350" x="6553200"/>
            <a:ext cy="365099" cx="2133598"/>
          </a:xfrm>
          <a:prstGeom prst="rect">
            <a:avLst/>
          </a:prstGeom>
          <a:noFill/>
          <a:ln>
            <a:noFill/>
          </a:ln>
        </p:spPr>
        <p:txBody>
          <a:bodyPr bIns="91425" rIns="91425" lIns="91425" tIns="91425" anchor="ctr" anchorCtr="0"/>
          <a:lstStyle>
            <a:lvl1pPr algn="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16" name="Shape 116"/>
        <p:cNvGrpSpPr/>
        <p:nvPr/>
      </p:nvGrpSpPr>
      <p:grpSpPr>
        <a:xfrm>
          <a:off y="0" x="0"/>
          <a:ext cy="0" cx="0"/>
          <a:chOff y="0" x="0"/>
          <a:chExt cy="0" cx="0"/>
        </a:xfrm>
      </p:grpSpPr>
      <p:sp>
        <p:nvSpPr>
          <p:cNvPr id="117" name="Shape 117"/>
          <p:cNvSpPr txBox="1"/>
          <p:nvPr>
            <p:ph type="title"/>
          </p:nvPr>
        </p:nvSpPr>
        <p:spPr>
          <a:xfrm>
            <a:off y="4406900" x="722312"/>
            <a:ext cy="1361999" cx="7772400"/>
          </a:xfrm>
          <a:prstGeom prst="rect">
            <a:avLst/>
          </a:prstGeom>
          <a:noFill/>
          <a:ln>
            <a:noFill/>
          </a:ln>
        </p:spPr>
        <p:txBody>
          <a:bodyPr bIns="91425" rIns="91425" lIns="91425" tIns="91425" anchor="t"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118" name="Shape 118"/>
          <p:cNvSpPr txBox="1"/>
          <p:nvPr>
            <p:ph idx="1" type="body"/>
          </p:nvPr>
        </p:nvSpPr>
        <p:spPr>
          <a:xfrm>
            <a:off y="2906713" x="722312"/>
            <a:ext cy="1500300" cx="7772400"/>
          </a:xfrm>
          <a:prstGeom prst="rect">
            <a:avLst/>
          </a:prstGeom>
          <a:noFill/>
          <a:ln>
            <a:noFill/>
          </a:ln>
        </p:spPr>
        <p:txBody>
          <a:bodyPr bIns="91425" rIns="91425" lIns="91425" tIns="91425" anchor="b" anchorCtr="0"/>
          <a:lstStyle>
            <a:lvl1pPr rtl="0" indent="0" marL="0">
              <a:buClr>
                <a:srgbClr val="888888"/>
              </a:buClr>
              <a:buFont typeface="Arial"/>
              <a:buNone/>
              <a:defRPr/>
            </a:lvl1pPr>
            <a:lvl2pPr rtl="0" indent="0" marL="457200">
              <a:buClr>
                <a:srgbClr val="888888"/>
              </a:buClr>
              <a:buFont typeface="Arial"/>
              <a:buNone/>
              <a:defRPr/>
            </a:lvl2pPr>
            <a:lvl3pPr rtl="0" indent="0" marL="914400">
              <a:buClr>
                <a:srgbClr val="888888"/>
              </a:buClr>
              <a:buFont typeface="Arial"/>
              <a:buNone/>
              <a:defRPr/>
            </a:lvl3pPr>
            <a:lvl4pPr rtl="0" indent="0" marL="1371600">
              <a:buClr>
                <a:srgbClr val="888888"/>
              </a:buClr>
              <a:buFont typeface="Arial"/>
              <a:buNone/>
              <a:defRPr/>
            </a:lvl4pPr>
            <a:lvl5pPr rtl="0" indent="0" marL="1828800">
              <a:buClr>
                <a:srgbClr val="888888"/>
              </a:buClr>
              <a:buFont typeface="Arial"/>
              <a:buNone/>
              <a:defRPr/>
            </a:lvl5pPr>
            <a:lvl6pPr rtl="0" indent="0" marL="2286000">
              <a:buClr>
                <a:srgbClr val="888888"/>
              </a:buClr>
              <a:buFont typeface="Arial"/>
              <a:buNone/>
              <a:defRPr/>
            </a:lvl6pPr>
            <a:lvl7pPr rtl="0" indent="0" marL="2743200">
              <a:buClr>
                <a:srgbClr val="888888"/>
              </a:buClr>
              <a:buFont typeface="Arial"/>
              <a:buNone/>
              <a:defRPr/>
            </a:lvl7pPr>
            <a:lvl8pPr rtl="0" indent="0" marL="3200400">
              <a:buClr>
                <a:srgbClr val="888888"/>
              </a:buClr>
              <a:buFont typeface="Arial"/>
              <a:buNone/>
              <a:defRPr/>
            </a:lvl8pPr>
            <a:lvl9pPr rtl="0" indent="0" marL="3657600">
              <a:buClr>
                <a:srgbClr val="888888"/>
              </a:buClr>
              <a:buFont typeface="Arial"/>
              <a:buNone/>
              <a:defRPr/>
            </a:lvl9pPr>
          </a:lstStyle>
          <a:p/>
        </p:txBody>
      </p:sp>
      <p:sp>
        <p:nvSpPr>
          <p:cNvPr id="119" name="Shape 119"/>
          <p:cNvSpPr txBox="1"/>
          <p:nvPr>
            <p:ph idx="10" type="dt"/>
          </p:nvPr>
        </p:nvSpPr>
        <p:spPr>
          <a:xfrm>
            <a:off y="6356350" x="457200"/>
            <a:ext cy="365099" cx="2133598"/>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120" name="Shape 120"/>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121" name="Shape 121"/>
          <p:cNvSpPr txBox="1"/>
          <p:nvPr>
            <p:ph idx="12" type="sldNum"/>
          </p:nvPr>
        </p:nvSpPr>
        <p:spPr>
          <a:xfrm>
            <a:off y="6356350" x="6553200"/>
            <a:ext cy="365099" cx="2133598"/>
          </a:xfrm>
          <a:prstGeom prst="rect">
            <a:avLst/>
          </a:prstGeom>
          <a:noFill/>
          <a:ln>
            <a:noFill/>
          </a:ln>
        </p:spPr>
        <p:txBody>
          <a:bodyPr bIns="91425" rIns="91425" lIns="91425" tIns="91425" anchor="ctr" anchorCtr="0"/>
          <a:lstStyle>
            <a:lvl1pPr algn="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22" name="Shape 122"/>
        <p:cNvGrpSpPr/>
        <p:nvPr/>
      </p:nvGrpSpPr>
      <p:grpSpPr>
        <a:xfrm>
          <a:off y="0" x="0"/>
          <a:ext cy="0" cx="0"/>
          <a:chOff y="0" x="0"/>
          <a:chExt cy="0" cx="0"/>
        </a:xfrm>
      </p:grpSpPr>
      <p:sp>
        <p:nvSpPr>
          <p:cNvPr id="123" name="Shape 123"/>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algn="ctr" rtl="0" marL="457200">
              <a:spcBef>
                <a:spcPts val="0"/>
              </a:spcBef>
              <a:spcAft>
                <a:spcPts val="0"/>
              </a:spcAft>
              <a:defRPr/>
            </a:lvl6pPr>
            <a:lvl7pPr algn="ctr" rtl="0" marL="914400">
              <a:spcBef>
                <a:spcPts val="0"/>
              </a:spcBef>
              <a:spcAft>
                <a:spcPts val="0"/>
              </a:spcAft>
              <a:defRPr/>
            </a:lvl7pPr>
            <a:lvl8pPr algn="ctr" rtl="0" marL="1371600">
              <a:spcBef>
                <a:spcPts val="0"/>
              </a:spcBef>
              <a:spcAft>
                <a:spcPts val="0"/>
              </a:spcAft>
              <a:defRPr/>
            </a:lvl8pPr>
            <a:lvl9pPr algn="ctr" rtl="0" marL="1828800">
              <a:spcBef>
                <a:spcPts val="0"/>
              </a:spcBef>
              <a:spcAft>
                <a:spcPts val="0"/>
              </a:spcAft>
              <a:defRPr/>
            </a:lvl9pPr>
          </a:lstStyle>
          <a:p/>
        </p:txBody>
      </p:sp>
      <p:sp>
        <p:nvSpPr>
          <p:cNvPr id="124" name="Shape 124"/>
          <p:cNvSpPr txBox="1"/>
          <p:nvPr>
            <p:ph idx="1" type="body"/>
          </p:nvPr>
        </p:nvSpPr>
        <p:spPr>
          <a:xfrm>
            <a:off y="1600200" x="457200"/>
            <a:ext cy="4526100" cx="4038598"/>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125" name="Shape 125"/>
          <p:cNvSpPr txBox="1"/>
          <p:nvPr>
            <p:ph idx="2" type="body"/>
          </p:nvPr>
        </p:nvSpPr>
        <p:spPr>
          <a:xfrm>
            <a:off y="1600200" x="4648200"/>
            <a:ext cy="4526100" cx="4038598"/>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126" name="Shape 126"/>
          <p:cNvSpPr txBox="1"/>
          <p:nvPr>
            <p:ph idx="10" type="dt"/>
          </p:nvPr>
        </p:nvSpPr>
        <p:spPr>
          <a:xfrm>
            <a:off y="6356350" x="457200"/>
            <a:ext cy="365099" cx="2133598"/>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127" name="Shape 127"/>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128" name="Shape 128"/>
          <p:cNvSpPr txBox="1"/>
          <p:nvPr>
            <p:ph idx="12" type="sldNum"/>
          </p:nvPr>
        </p:nvSpPr>
        <p:spPr>
          <a:xfrm>
            <a:off y="6356350" x="6553200"/>
            <a:ext cy="365099" cx="2133598"/>
          </a:xfrm>
          <a:prstGeom prst="rect">
            <a:avLst/>
          </a:prstGeom>
          <a:noFill/>
          <a:ln>
            <a:noFill/>
          </a:ln>
        </p:spPr>
        <p:txBody>
          <a:bodyPr bIns="91425" rIns="91425" lIns="91425" tIns="91425" anchor="ctr" anchorCtr="0"/>
          <a:lstStyle>
            <a:lvl1pPr algn="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29" name="Shape 129"/>
        <p:cNvGrpSpPr/>
        <p:nvPr/>
      </p:nvGrpSpPr>
      <p:grpSpPr>
        <a:xfrm>
          <a:off y="0" x="0"/>
          <a:ext cy="0" cx="0"/>
          <a:chOff y="0" x="0"/>
          <a:chExt cy="0" cx="0"/>
        </a:xfrm>
      </p:grpSpPr>
      <p:sp>
        <p:nvSpPr>
          <p:cNvPr id="130" name="Shape 130"/>
          <p:cNvSpPr txBox="1"/>
          <p:nvPr>
            <p:ph type="title"/>
          </p:nvPr>
        </p:nvSpPr>
        <p:spPr>
          <a:xfrm>
            <a:off y="274637" x="457200"/>
            <a:ext cy="1143000" cx="8229600"/>
          </a:xfrm>
          <a:prstGeom prst="rect">
            <a:avLst/>
          </a:prstGeom>
          <a:noFill/>
          <a:ln>
            <a:noFill/>
          </a:ln>
        </p:spPr>
        <p:txBody>
          <a:bodyPr bIns="91425" rIns="91425" lIns="91425" t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131" name="Shape 131"/>
          <p:cNvSpPr txBox="1"/>
          <p:nvPr>
            <p:ph idx="1" type="body"/>
          </p:nvPr>
        </p:nvSpPr>
        <p:spPr>
          <a:xfrm>
            <a:off y="1535112" x="457200"/>
            <a:ext cy="639900" cx="4040099"/>
          </a:xfrm>
          <a:prstGeom prst="rect">
            <a:avLst/>
          </a:prstGeom>
          <a:noFill/>
          <a:ln>
            <a:noFill/>
          </a:ln>
        </p:spPr>
        <p:txBody>
          <a:bodyPr bIns="91425" rIns="91425" lIns="91425" tIns="91425" anchor="b" anchorCtr="0"/>
          <a:lstStyle>
            <a:lvl1pPr rtl="0" indent="0" marL="0">
              <a:buFont typeface="Arial"/>
              <a:buNone/>
              <a:defRPr/>
            </a:lvl1pPr>
            <a:lvl2pPr rtl="0" indent="0" marL="457200">
              <a:buFont typeface="Arial"/>
              <a:buNone/>
              <a:defRPr/>
            </a:lvl2pPr>
            <a:lvl3pPr rtl="0" indent="0" marL="914400">
              <a:buFont typeface="Arial"/>
              <a:buNone/>
              <a:defRPr/>
            </a:lvl3pPr>
            <a:lvl4pPr rtl="0" indent="0" marL="1371600">
              <a:buFont typeface="Arial"/>
              <a:buNone/>
              <a:defRPr/>
            </a:lvl4pPr>
            <a:lvl5pPr rtl="0" indent="0" marL="1828800">
              <a:buFont typeface="Arial"/>
              <a:buNone/>
              <a:defRPr/>
            </a:lvl5pPr>
            <a:lvl6pPr rtl="0" indent="0" marL="2286000">
              <a:buFont typeface="Arial"/>
              <a:buNone/>
              <a:defRPr/>
            </a:lvl6pPr>
            <a:lvl7pPr rtl="0" indent="0" marL="2743200">
              <a:buFont typeface="Arial"/>
              <a:buNone/>
              <a:defRPr/>
            </a:lvl7pPr>
            <a:lvl8pPr rtl="0" indent="0" marL="3200400">
              <a:buFont typeface="Arial"/>
              <a:buNone/>
              <a:defRPr/>
            </a:lvl8pPr>
            <a:lvl9pPr rtl="0" indent="0" marL="3657600">
              <a:buFont typeface="Arial"/>
              <a:buNone/>
              <a:defRPr/>
            </a:lvl9pPr>
          </a:lstStyle>
          <a:p/>
        </p:txBody>
      </p:sp>
      <p:sp>
        <p:nvSpPr>
          <p:cNvPr id="132" name="Shape 132"/>
          <p:cNvSpPr txBox="1"/>
          <p:nvPr>
            <p:ph idx="2" type="body"/>
          </p:nvPr>
        </p:nvSpPr>
        <p:spPr>
          <a:xfrm>
            <a:off y="2174875" x="457200"/>
            <a:ext cy="3951300" cx="4040099"/>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133" name="Shape 133"/>
          <p:cNvSpPr txBox="1"/>
          <p:nvPr>
            <p:ph idx="3" type="body"/>
          </p:nvPr>
        </p:nvSpPr>
        <p:spPr>
          <a:xfrm>
            <a:off y="1535112" x="4645025"/>
            <a:ext cy="639900" cx="4041900"/>
          </a:xfrm>
          <a:prstGeom prst="rect">
            <a:avLst/>
          </a:prstGeom>
          <a:noFill/>
          <a:ln>
            <a:noFill/>
          </a:ln>
        </p:spPr>
        <p:txBody>
          <a:bodyPr bIns="91425" rIns="91425" lIns="91425" tIns="91425" anchor="b" anchorCtr="0"/>
          <a:lstStyle>
            <a:lvl1pPr rtl="0" indent="0" marL="0">
              <a:buFont typeface="Arial"/>
              <a:buNone/>
              <a:defRPr/>
            </a:lvl1pPr>
            <a:lvl2pPr rtl="0" indent="0" marL="457200">
              <a:buFont typeface="Arial"/>
              <a:buNone/>
              <a:defRPr/>
            </a:lvl2pPr>
            <a:lvl3pPr rtl="0" indent="0" marL="914400">
              <a:buFont typeface="Arial"/>
              <a:buNone/>
              <a:defRPr/>
            </a:lvl3pPr>
            <a:lvl4pPr rtl="0" indent="0" marL="1371600">
              <a:buFont typeface="Arial"/>
              <a:buNone/>
              <a:defRPr/>
            </a:lvl4pPr>
            <a:lvl5pPr rtl="0" indent="0" marL="1828800">
              <a:buFont typeface="Arial"/>
              <a:buNone/>
              <a:defRPr/>
            </a:lvl5pPr>
            <a:lvl6pPr rtl="0" indent="0" marL="2286000">
              <a:buFont typeface="Arial"/>
              <a:buNone/>
              <a:defRPr/>
            </a:lvl6pPr>
            <a:lvl7pPr rtl="0" indent="0" marL="2743200">
              <a:buFont typeface="Arial"/>
              <a:buNone/>
              <a:defRPr/>
            </a:lvl7pPr>
            <a:lvl8pPr rtl="0" indent="0" marL="3200400">
              <a:buFont typeface="Arial"/>
              <a:buNone/>
              <a:defRPr/>
            </a:lvl8pPr>
            <a:lvl9pPr rtl="0" indent="0" marL="3657600">
              <a:buFont typeface="Arial"/>
              <a:buNone/>
              <a:defRPr/>
            </a:lvl9pPr>
          </a:lstStyle>
          <a:p/>
        </p:txBody>
      </p:sp>
      <p:sp>
        <p:nvSpPr>
          <p:cNvPr id="134" name="Shape 134"/>
          <p:cNvSpPr txBox="1"/>
          <p:nvPr>
            <p:ph idx="4" type="body"/>
          </p:nvPr>
        </p:nvSpPr>
        <p:spPr>
          <a:xfrm>
            <a:off y="2174875" x="4645025"/>
            <a:ext cy="3951300" cx="40419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135" name="Shape 135"/>
          <p:cNvSpPr txBox="1"/>
          <p:nvPr>
            <p:ph idx="10" type="dt"/>
          </p:nvPr>
        </p:nvSpPr>
        <p:spPr>
          <a:xfrm>
            <a:off y="6356350" x="457200"/>
            <a:ext cy="365099" cx="2133598"/>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136" name="Shape 136"/>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137" name="Shape 137"/>
          <p:cNvSpPr txBox="1"/>
          <p:nvPr>
            <p:ph idx="12" type="sldNum"/>
          </p:nvPr>
        </p:nvSpPr>
        <p:spPr>
          <a:xfrm>
            <a:off y="6356350" x="6553200"/>
            <a:ext cy="365099" cx="2133598"/>
          </a:xfrm>
          <a:prstGeom prst="rect">
            <a:avLst/>
          </a:prstGeom>
          <a:noFill/>
          <a:ln>
            <a:noFill/>
          </a:ln>
        </p:spPr>
        <p:txBody>
          <a:bodyPr bIns="91425" rIns="91425" lIns="91425" tIns="91425" anchor="ctr" anchorCtr="0"/>
          <a:lstStyle>
            <a:lvl1pPr algn="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38" name="Shape 138"/>
        <p:cNvGrpSpPr/>
        <p:nvPr/>
      </p:nvGrpSpPr>
      <p:grpSpPr>
        <a:xfrm>
          <a:off y="0" x="0"/>
          <a:ext cy="0" cx="0"/>
          <a:chOff y="0" x="0"/>
          <a:chExt cy="0" cx="0"/>
        </a:xfrm>
      </p:grpSpPr>
      <p:sp>
        <p:nvSpPr>
          <p:cNvPr id="139" name="Shape 139"/>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algn="ctr" rtl="0" marL="457200">
              <a:spcBef>
                <a:spcPts val="0"/>
              </a:spcBef>
              <a:spcAft>
                <a:spcPts val="0"/>
              </a:spcAft>
              <a:defRPr/>
            </a:lvl6pPr>
            <a:lvl7pPr algn="ctr" rtl="0" marL="914400">
              <a:spcBef>
                <a:spcPts val="0"/>
              </a:spcBef>
              <a:spcAft>
                <a:spcPts val="0"/>
              </a:spcAft>
              <a:defRPr/>
            </a:lvl7pPr>
            <a:lvl8pPr algn="ctr" rtl="0" marL="1371600">
              <a:spcBef>
                <a:spcPts val="0"/>
              </a:spcBef>
              <a:spcAft>
                <a:spcPts val="0"/>
              </a:spcAft>
              <a:defRPr/>
            </a:lvl8pPr>
            <a:lvl9pPr algn="ctr" rtl="0" marL="1828800">
              <a:spcBef>
                <a:spcPts val="0"/>
              </a:spcBef>
              <a:spcAft>
                <a:spcPts val="0"/>
              </a:spcAft>
              <a:defRPr/>
            </a:lvl9pPr>
          </a:lstStyle>
          <a:p/>
        </p:txBody>
      </p:sp>
      <p:sp>
        <p:nvSpPr>
          <p:cNvPr id="140" name="Shape 140"/>
          <p:cNvSpPr txBox="1"/>
          <p:nvPr>
            <p:ph idx="10" type="dt"/>
          </p:nvPr>
        </p:nvSpPr>
        <p:spPr>
          <a:xfrm>
            <a:off y="6356350" x="457200"/>
            <a:ext cy="365099" cx="2133598"/>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141" name="Shape 141"/>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142" name="Shape 142"/>
          <p:cNvSpPr txBox="1"/>
          <p:nvPr>
            <p:ph idx="12" type="sldNum"/>
          </p:nvPr>
        </p:nvSpPr>
        <p:spPr>
          <a:xfrm>
            <a:off y="6356350" x="6553200"/>
            <a:ext cy="365099" cx="2133598"/>
          </a:xfrm>
          <a:prstGeom prst="rect">
            <a:avLst/>
          </a:prstGeom>
          <a:noFill/>
          <a:ln>
            <a:noFill/>
          </a:ln>
        </p:spPr>
        <p:txBody>
          <a:bodyPr bIns="91425" rIns="91425" lIns="91425" tIns="91425" anchor="ctr" anchorCtr="0"/>
          <a:lstStyle>
            <a:lvl1pPr algn="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43" name="Shape 143"/>
        <p:cNvGrpSpPr/>
        <p:nvPr/>
      </p:nvGrpSpPr>
      <p:grpSpPr>
        <a:xfrm>
          <a:off y="0" x="0"/>
          <a:ext cy="0" cx="0"/>
          <a:chOff y="0" x="0"/>
          <a:chExt cy="0" cx="0"/>
        </a:xfrm>
      </p:grpSpPr>
      <p:sp>
        <p:nvSpPr>
          <p:cNvPr id="144" name="Shape 144"/>
          <p:cNvSpPr txBox="1"/>
          <p:nvPr>
            <p:ph idx="10" type="dt"/>
          </p:nvPr>
        </p:nvSpPr>
        <p:spPr>
          <a:xfrm>
            <a:off y="6356350" x="457200"/>
            <a:ext cy="365099" cx="2133598"/>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145" name="Shape 145"/>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146" name="Shape 146"/>
          <p:cNvSpPr txBox="1"/>
          <p:nvPr>
            <p:ph idx="12" type="sldNum"/>
          </p:nvPr>
        </p:nvSpPr>
        <p:spPr>
          <a:xfrm>
            <a:off y="6356350" x="6553200"/>
            <a:ext cy="365099" cx="2133598"/>
          </a:xfrm>
          <a:prstGeom prst="rect">
            <a:avLst/>
          </a:prstGeom>
          <a:noFill/>
          <a:ln>
            <a:noFill/>
          </a:ln>
        </p:spPr>
        <p:txBody>
          <a:bodyPr bIns="91425" rIns="91425" lIns="91425" tIns="91425" anchor="ctr" anchorCtr="0"/>
          <a:lstStyle>
            <a:lvl1pPr algn="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47" name="Shape 147"/>
        <p:cNvGrpSpPr/>
        <p:nvPr/>
      </p:nvGrpSpPr>
      <p:grpSpPr>
        <a:xfrm>
          <a:off y="0" x="0"/>
          <a:ext cy="0" cx="0"/>
          <a:chOff y="0" x="0"/>
          <a:chExt cy="0" cx="0"/>
        </a:xfrm>
      </p:grpSpPr>
      <p:sp>
        <p:nvSpPr>
          <p:cNvPr id="148" name="Shape 148"/>
          <p:cNvSpPr txBox="1"/>
          <p:nvPr>
            <p:ph type="title"/>
          </p:nvPr>
        </p:nvSpPr>
        <p:spPr>
          <a:xfrm>
            <a:off y="273050" x="457200"/>
            <a:ext cy="1161900" cx="3008398"/>
          </a:xfrm>
          <a:prstGeom prst="rect">
            <a:avLst/>
          </a:prstGeom>
          <a:noFill/>
          <a:ln>
            <a:noFill/>
          </a:ln>
        </p:spPr>
        <p:txBody>
          <a:bodyPr bIns="91425" rIns="91425" lIns="91425" tIns="91425" anchor="b"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149" name="Shape 149"/>
          <p:cNvSpPr txBox="1"/>
          <p:nvPr>
            <p:ph idx="1" type="body"/>
          </p:nvPr>
        </p:nvSpPr>
        <p:spPr>
          <a:xfrm>
            <a:off y="273050" x="3575050"/>
            <a:ext cy="5852998" cx="5111698"/>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150" name="Shape 150"/>
          <p:cNvSpPr txBox="1"/>
          <p:nvPr>
            <p:ph idx="2" type="body"/>
          </p:nvPr>
        </p:nvSpPr>
        <p:spPr>
          <a:xfrm>
            <a:off y="1435100" x="457200"/>
            <a:ext cy="4691099" cx="3008398"/>
          </a:xfrm>
          <a:prstGeom prst="rect">
            <a:avLst/>
          </a:prstGeom>
          <a:noFill/>
          <a:ln>
            <a:noFill/>
          </a:ln>
        </p:spPr>
        <p:txBody>
          <a:bodyPr bIns="91425" rIns="91425" lIns="91425" tIns="91425" anchor="t" anchorCtr="0"/>
          <a:lstStyle>
            <a:lvl1pPr rtl="0" indent="0" marL="0">
              <a:buFont typeface="Arial"/>
              <a:buNone/>
              <a:defRPr/>
            </a:lvl1pPr>
            <a:lvl2pPr rtl="0" indent="0" marL="457200">
              <a:buFont typeface="Arial"/>
              <a:buNone/>
              <a:defRPr/>
            </a:lvl2pPr>
            <a:lvl3pPr rtl="0" indent="0" marL="914400">
              <a:buFont typeface="Arial"/>
              <a:buNone/>
              <a:defRPr/>
            </a:lvl3pPr>
            <a:lvl4pPr rtl="0" indent="0" marL="1371600">
              <a:buFont typeface="Arial"/>
              <a:buNone/>
              <a:defRPr/>
            </a:lvl4pPr>
            <a:lvl5pPr rtl="0" indent="0" marL="1828800">
              <a:buFont typeface="Arial"/>
              <a:buNone/>
              <a:defRPr/>
            </a:lvl5pPr>
            <a:lvl6pPr rtl="0" indent="0" marL="2286000">
              <a:buFont typeface="Arial"/>
              <a:buNone/>
              <a:defRPr/>
            </a:lvl6pPr>
            <a:lvl7pPr rtl="0" indent="0" marL="2743200">
              <a:buFont typeface="Arial"/>
              <a:buNone/>
              <a:defRPr/>
            </a:lvl7pPr>
            <a:lvl8pPr rtl="0" indent="0" marL="3200400">
              <a:buFont typeface="Arial"/>
              <a:buNone/>
              <a:defRPr/>
            </a:lvl8pPr>
            <a:lvl9pPr rtl="0" indent="0" marL="3657600">
              <a:buFont typeface="Arial"/>
              <a:buNone/>
              <a:defRPr/>
            </a:lvl9pPr>
          </a:lstStyle>
          <a:p/>
        </p:txBody>
      </p:sp>
      <p:sp>
        <p:nvSpPr>
          <p:cNvPr id="151" name="Shape 151"/>
          <p:cNvSpPr txBox="1"/>
          <p:nvPr>
            <p:ph idx="10" type="dt"/>
          </p:nvPr>
        </p:nvSpPr>
        <p:spPr>
          <a:xfrm>
            <a:off y="6356350" x="457200"/>
            <a:ext cy="365099" cx="2133598"/>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152" name="Shape 152"/>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153" name="Shape 153"/>
          <p:cNvSpPr txBox="1"/>
          <p:nvPr>
            <p:ph idx="12" type="sldNum"/>
          </p:nvPr>
        </p:nvSpPr>
        <p:spPr>
          <a:xfrm>
            <a:off y="6356350" x="6553200"/>
            <a:ext cy="365099" cx="2133598"/>
          </a:xfrm>
          <a:prstGeom prst="rect">
            <a:avLst/>
          </a:prstGeom>
          <a:noFill/>
          <a:ln>
            <a:noFill/>
          </a:ln>
        </p:spPr>
        <p:txBody>
          <a:bodyPr bIns="91425" rIns="91425" lIns="91425" tIns="91425" anchor="ctr" anchorCtr="0"/>
          <a:lstStyle>
            <a:lvl1pPr algn="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54" name="Shape 154"/>
        <p:cNvGrpSpPr/>
        <p:nvPr/>
      </p:nvGrpSpPr>
      <p:grpSpPr>
        <a:xfrm>
          <a:off y="0" x="0"/>
          <a:ext cy="0" cx="0"/>
          <a:chOff y="0" x="0"/>
          <a:chExt cy="0" cx="0"/>
        </a:xfrm>
      </p:grpSpPr>
      <p:sp>
        <p:nvSpPr>
          <p:cNvPr id="155" name="Shape 155"/>
          <p:cNvSpPr txBox="1"/>
          <p:nvPr>
            <p:ph type="title"/>
          </p:nvPr>
        </p:nvSpPr>
        <p:spPr>
          <a:xfrm>
            <a:off y="4800600" x="1792288"/>
            <a:ext cy="566698" cx="5486399"/>
          </a:xfrm>
          <a:prstGeom prst="rect">
            <a:avLst/>
          </a:prstGeom>
          <a:noFill/>
          <a:ln>
            <a:noFill/>
          </a:ln>
        </p:spPr>
        <p:txBody>
          <a:bodyPr bIns="91425" rIns="91425" lIns="91425" tIns="91425" anchor="b"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156" name="Shape 156"/>
          <p:cNvSpPr/>
          <p:nvPr>
            <p:ph idx="2" type="pic"/>
          </p:nvPr>
        </p:nvSpPr>
        <p:spPr>
          <a:xfrm>
            <a:off y="612775" x="1792288"/>
            <a:ext cy="4114800" cx="5486399"/>
          </a:xfrm>
          <a:prstGeom prst="rect">
            <a:avLst/>
          </a:prstGeom>
          <a:noFill/>
          <a:ln>
            <a:noFill/>
          </a:ln>
        </p:spPr>
      </p:sp>
      <p:sp>
        <p:nvSpPr>
          <p:cNvPr id="157" name="Shape 157"/>
          <p:cNvSpPr txBox="1"/>
          <p:nvPr>
            <p:ph idx="1" type="body"/>
          </p:nvPr>
        </p:nvSpPr>
        <p:spPr>
          <a:xfrm>
            <a:off y="5367337" x="1792288"/>
            <a:ext cy="804899" cx="5486399"/>
          </a:xfrm>
          <a:prstGeom prst="rect">
            <a:avLst/>
          </a:prstGeom>
          <a:noFill/>
          <a:ln>
            <a:noFill/>
          </a:ln>
        </p:spPr>
        <p:txBody>
          <a:bodyPr bIns="91425" rIns="91425" lIns="91425" tIns="91425" anchor="t" anchorCtr="0"/>
          <a:lstStyle>
            <a:lvl1pPr rtl="0" indent="0" marL="0">
              <a:buFont typeface="Arial"/>
              <a:buNone/>
              <a:defRPr/>
            </a:lvl1pPr>
            <a:lvl2pPr rtl="0" indent="0" marL="457200">
              <a:buFont typeface="Arial"/>
              <a:buNone/>
              <a:defRPr/>
            </a:lvl2pPr>
            <a:lvl3pPr rtl="0" indent="0" marL="914400">
              <a:buFont typeface="Arial"/>
              <a:buNone/>
              <a:defRPr/>
            </a:lvl3pPr>
            <a:lvl4pPr rtl="0" indent="0" marL="1371600">
              <a:buFont typeface="Arial"/>
              <a:buNone/>
              <a:defRPr/>
            </a:lvl4pPr>
            <a:lvl5pPr rtl="0" indent="0" marL="1828800">
              <a:buFont typeface="Arial"/>
              <a:buNone/>
              <a:defRPr/>
            </a:lvl5pPr>
            <a:lvl6pPr rtl="0" indent="0" marL="2286000">
              <a:buFont typeface="Arial"/>
              <a:buNone/>
              <a:defRPr/>
            </a:lvl6pPr>
            <a:lvl7pPr rtl="0" indent="0" marL="2743200">
              <a:buFont typeface="Arial"/>
              <a:buNone/>
              <a:defRPr/>
            </a:lvl7pPr>
            <a:lvl8pPr rtl="0" indent="0" marL="3200400">
              <a:buFont typeface="Arial"/>
              <a:buNone/>
              <a:defRPr/>
            </a:lvl8pPr>
            <a:lvl9pPr rtl="0" indent="0" marL="3657600">
              <a:buFont typeface="Arial"/>
              <a:buNone/>
              <a:defRPr/>
            </a:lvl9pPr>
          </a:lstStyle>
          <a:p/>
        </p:txBody>
      </p:sp>
      <p:sp>
        <p:nvSpPr>
          <p:cNvPr id="158" name="Shape 158"/>
          <p:cNvSpPr txBox="1"/>
          <p:nvPr>
            <p:ph idx="10" type="dt"/>
          </p:nvPr>
        </p:nvSpPr>
        <p:spPr>
          <a:xfrm>
            <a:off y="6356350" x="457200"/>
            <a:ext cy="365099" cx="2133598"/>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159" name="Shape 159"/>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160" name="Shape 160"/>
          <p:cNvSpPr txBox="1"/>
          <p:nvPr>
            <p:ph idx="12" type="sldNum"/>
          </p:nvPr>
        </p:nvSpPr>
        <p:spPr>
          <a:xfrm>
            <a:off y="6356350" x="6553200"/>
            <a:ext cy="365099" cx="2133598"/>
          </a:xfrm>
          <a:prstGeom prst="rect">
            <a:avLst/>
          </a:prstGeom>
          <a:noFill/>
          <a:ln>
            <a:noFill/>
          </a:ln>
        </p:spPr>
        <p:txBody>
          <a:bodyPr bIns="91425" rIns="91425" lIns="91425" tIns="91425" anchor="ctr" anchorCtr="0"/>
          <a:lstStyle>
            <a:lvl1pPr algn="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61" name="Shape 161"/>
        <p:cNvGrpSpPr/>
        <p:nvPr/>
      </p:nvGrpSpPr>
      <p:grpSpPr>
        <a:xfrm>
          <a:off y="0" x="0"/>
          <a:ext cy="0" cx="0"/>
          <a:chOff y="0" x="0"/>
          <a:chExt cy="0" cx="0"/>
        </a:xfrm>
      </p:grpSpPr>
      <p:sp>
        <p:nvSpPr>
          <p:cNvPr id="162" name="Shape 162"/>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algn="ctr" rtl="0" marL="457200">
              <a:spcBef>
                <a:spcPts val="0"/>
              </a:spcBef>
              <a:spcAft>
                <a:spcPts val="0"/>
              </a:spcAft>
              <a:defRPr/>
            </a:lvl6pPr>
            <a:lvl7pPr algn="ctr" rtl="0" marL="914400">
              <a:spcBef>
                <a:spcPts val="0"/>
              </a:spcBef>
              <a:spcAft>
                <a:spcPts val="0"/>
              </a:spcAft>
              <a:defRPr/>
            </a:lvl7pPr>
            <a:lvl8pPr algn="ctr" rtl="0" marL="1371600">
              <a:spcBef>
                <a:spcPts val="0"/>
              </a:spcBef>
              <a:spcAft>
                <a:spcPts val="0"/>
              </a:spcAft>
              <a:defRPr/>
            </a:lvl8pPr>
            <a:lvl9pPr algn="ctr" rtl="0" marL="1828800">
              <a:spcBef>
                <a:spcPts val="0"/>
              </a:spcBef>
              <a:spcAft>
                <a:spcPts val="0"/>
              </a:spcAft>
              <a:defRPr/>
            </a:lvl9pPr>
          </a:lstStyle>
          <a:p/>
        </p:txBody>
      </p:sp>
      <p:sp>
        <p:nvSpPr>
          <p:cNvPr id="163" name="Shape 163"/>
          <p:cNvSpPr txBox="1"/>
          <p:nvPr>
            <p:ph idx="1" type="body"/>
          </p:nvPr>
        </p:nvSpPr>
        <p:spPr>
          <a:xfrm rot="5400000">
            <a:off y="-251550" x="2308949"/>
            <a:ext cy="8229600" cx="4526100"/>
          </a:xfrm>
          <a:prstGeom prst="rect">
            <a:avLst/>
          </a:prstGeom>
          <a:noFill/>
          <a:ln>
            <a:noFill/>
          </a:ln>
        </p:spPr>
        <p:txBody>
          <a:bodyPr bIns="91425" rIns="91425" lIns="91425" tIns="91425" anchor="t" anchorCtr="0"/>
          <a:lstStyle>
            <a:lvl1pPr algn="l" rtl="0" indent="-50800" marL="342900">
              <a:spcBef>
                <a:spcPts val="640"/>
              </a:spcBef>
              <a:spcAft>
                <a:spcPts val="0"/>
              </a:spcAft>
              <a:buClr>
                <a:schemeClr val="dk1"/>
              </a:buClr>
              <a:buFont typeface="Arial"/>
              <a:buChar char="•"/>
              <a:defRPr/>
            </a:lvl1pPr>
            <a:lvl2pPr algn="l" rtl="0" indent="-19050" marL="742950">
              <a:spcBef>
                <a:spcPts val="560"/>
              </a:spcBef>
              <a:spcAft>
                <a:spcPts val="0"/>
              </a:spcAft>
              <a:buClr>
                <a:schemeClr val="dk1"/>
              </a:buClr>
              <a:buFont typeface="Arial"/>
              <a:buChar char="–"/>
              <a:defRPr/>
            </a:lvl2pPr>
            <a:lvl3pPr algn="l" rtl="0" indent="12700" marL="1143000">
              <a:spcBef>
                <a:spcPts val="480"/>
              </a:spcBef>
              <a:spcAft>
                <a:spcPts val="0"/>
              </a:spcAft>
              <a:buClr>
                <a:schemeClr val="dk1"/>
              </a:buClr>
              <a:buFont typeface="Arial"/>
              <a:buChar char="•"/>
              <a:defRPr/>
            </a:lvl3pPr>
            <a:lvl4pPr algn="l" rtl="0" indent="-12700" marL="1600200">
              <a:spcBef>
                <a:spcPts val="400"/>
              </a:spcBef>
              <a:spcAft>
                <a:spcPts val="0"/>
              </a:spcAft>
              <a:buClr>
                <a:schemeClr val="dk1"/>
              </a:buClr>
              <a:buFont typeface="Arial"/>
              <a:buChar char="–"/>
              <a:defRPr/>
            </a:lvl4pPr>
            <a:lvl5pPr algn="l" rtl="0" indent="-12700" marL="2057400">
              <a:spcBef>
                <a:spcPts val="400"/>
              </a:spcBef>
              <a:spcAft>
                <a:spcPts val="0"/>
              </a:spcAft>
              <a:buClr>
                <a:schemeClr val="dk1"/>
              </a:buClr>
              <a:buFont typeface="Arial"/>
              <a:buChar char="»"/>
              <a:defRPr/>
            </a:lvl5pPr>
            <a:lvl6pPr algn="l" rtl="0" indent="-12700" marL="2514600">
              <a:spcBef>
                <a:spcPts val="400"/>
              </a:spcBef>
              <a:buClr>
                <a:schemeClr val="dk1"/>
              </a:buClr>
              <a:buFont typeface="Arial"/>
              <a:buChar char="•"/>
              <a:defRPr/>
            </a:lvl6pPr>
            <a:lvl7pPr algn="l" rtl="0" indent="-12700" marL="2971800">
              <a:spcBef>
                <a:spcPts val="400"/>
              </a:spcBef>
              <a:buClr>
                <a:schemeClr val="dk1"/>
              </a:buClr>
              <a:buFont typeface="Arial"/>
              <a:buChar char="•"/>
              <a:defRPr/>
            </a:lvl7pPr>
            <a:lvl8pPr algn="l" rtl="0" indent="-12700" marL="3429000">
              <a:spcBef>
                <a:spcPts val="400"/>
              </a:spcBef>
              <a:buClr>
                <a:schemeClr val="dk1"/>
              </a:buClr>
              <a:buFont typeface="Arial"/>
              <a:buChar char="•"/>
              <a:defRPr/>
            </a:lvl8pPr>
            <a:lvl9pPr algn="l" rtl="0" indent="-12700" marL="3886200">
              <a:spcBef>
                <a:spcPts val="400"/>
              </a:spcBef>
              <a:buClr>
                <a:schemeClr val="dk1"/>
              </a:buClr>
              <a:buFont typeface="Arial"/>
              <a:buChar char="•"/>
              <a:defRPr/>
            </a:lvl9pPr>
          </a:lstStyle>
          <a:p/>
        </p:txBody>
      </p:sp>
      <p:sp>
        <p:nvSpPr>
          <p:cNvPr id="164" name="Shape 164"/>
          <p:cNvSpPr txBox="1"/>
          <p:nvPr>
            <p:ph idx="10" type="dt"/>
          </p:nvPr>
        </p:nvSpPr>
        <p:spPr>
          <a:xfrm>
            <a:off y="6356350" x="457200"/>
            <a:ext cy="365099" cx="2133598"/>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165" name="Shape 165"/>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166" name="Shape 166"/>
          <p:cNvSpPr txBox="1"/>
          <p:nvPr>
            <p:ph idx="12" type="sldNum"/>
          </p:nvPr>
        </p:nvSpPr>
        <p:spPr>
          <a:xfrm>
            <a:off y="6356350" x="6553200"/>
            <a:ext cy="365099" cx="2133598"/>
          </a:xfrm>
          <a:prstGeom prst="rect">
            <a:avLst/>
          </a:prstGeom>
          <a:noFill/>
          <a:ln>
            <a:noFill/>
          </a:ln>
        </p:spPr>
        <p:txBody>
          <a:bodyPr bIns="91425" rIns="91425" lIns="91425" tIns="91425" anchor="ctr" anchorCtr="0"/>
          <a:lstStyle>
            <a:lvl1pPr algn="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67" name="Shape 167"/>
        <p:cNvGrpSpPr/>
        <p:nvPr/>
      </p:nvGrpSpPr>
      <p:grpSpPr>
        <a:xfrm>
          <a:off y="0" x="0"/>
          <a:ext cy="0" cx="0"/>
          <a:chOff y="0" x="0"/>
          <a:chExt cy="0" cx="0"/>
        </a:xfrm>
      </p:grpSpPr>
      <p:sp>
        <p:nvSpPr>
          <p:cNvPr id="168" name="Shape 168"/>
          <p:cNvSpPr txBox="1"/>
          <p:nvPr>
            <p:ph type="title"/>
          </p:nvPr>
        </p:nvSpPr>
        <p:spPr>
          <a:xfrm rot="5400000">
            <a:off y="2171687" x="4732349"/>
            <a:ext cy="2057400" cx="5851500"/>
          </a:xfrm>
          <a:prstGeom prst="rect">
            <a:avLst/>
          </a:prstGeom>
          <a:noFill/>
          <a:ln>
            <a:noFill/>
          </a:ln>
        </p:spPr>
        <p:txBody>
          <a:bodyPr bIns="91425" rIns="91425" lIns="91425" t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algn="ctr" rtl="0" marL="457200">
              <a:spcBef>
                <a:spcPts val="0"/>
              </a:spcBef>
              <a:spcAft>
                <a:spcPts val="0"/>
              </a:spcAft>
              <a:defRPr/>
            </a:lvl6pPr>
            <a:lvl7pPr algn="ctr" rtl="0" marL="914400">
              <a:spcBef>
                <a:spcPts val="0"/>
              </a:spcBef>
              <a:spcAft>
                <a:spcPts val="0"/>
              </a:spcAft>
              <a:defRPr/>
            </a:lvl7pPr>
            <a:lvl8pPr algn="ctr" rtl="0" marL="1371600">
              <a:spcBef>
                <a:spcPts val="0"/>
              </a:spcBef>
              <a:spcAft>
                <a:spcPts val="0"/>
              </a:spcAft>
              <a:defRPr/>
            </a:lvl8pPr>
            <a:lvl9pPr algn="ctr" rtl="0" marL="1828800">
              <a:spcBef>
                <a:spcPts val="0"/>
              </a:spcBef>
              <a:spcAft>
                <a:spcPts val="0"/>
              </a:spcAft>
              <a:defRPr/>
            </a:lvl9pPr>
          </a:lstStyle>
          <a:p/>
        </p:txBody>
      </p:sp>
      <p:sp>
        <p:nvSpPr>
          <p:cNvPr id="169" name="Shape 169"/>
          <p:cNvSpPr txBox="1"/>
          <p:nvPr>
            <p:ph idx="1" type="body"/>
          </p:nvPr>
        </p:nvSpPr>
        <p:spPr>
          <a:xfrm rot="5400000">
            <a:off y="190488" x="541350"/>
            <a:ext cy="6019798" cx="5851500"/>
          </a:xfrm>
          <a:prstGeom prst="rect">
            <a:avLst/>
          </a:prstGeom>
          <a:noFill/>
          <a:ln>
            <a:noFill/>
          </a:ln>
        </p:spPr>
        <p:txBody>
          <a:bodyPr bIns="91425" rIns="91425" lIns="91425" tIns="91425" anchor="t" anchorCtr="0"/>
          <a:lstStyle>
            <a:lvl1pPr algn="l" rtl="0" indent="-50800" marL="342900">
              <a:spcBef>
                <a:spcPts val="640"/>
              </a:spcBef>
              <a:spcAft>
                <a:spcPts val="0"/>
              </a:spcAft>
              <a:buClr>
                <a:schemeClr val="dk1"/>
              </a:buClr>
              <a:buFont typeface="Arial"/>
              <a:buChar char="•"/>
              <a:defRPr/>
            </a:lvl1pPr>
            <a:lvl2pPr algn="l" rtl="0" indent="-19050" marL="742950">
              <a:spcBef>
                <a:spcPts val="560"/>
              </a:spcBef>
              <a:spcAft>
                <a:spcPts val="0"/>
              </a:spcAft>
              <a:buClr>
                <a:schemeClr val="dk1"/>
              </a:buClr>
              <a:buFont typeface="Arial"/>
              <a:buChar char="–"/>
              <a:defRPr/>
            </a:lvl2pPr>
            <a:lvl3pPr algn="l" rtl="0" indent="12700" marL="1143000">
              <a:spcBef>
                <a:spcPts val="480"/>
              </a:spcBef>
              <a:spcAft>
                <a:spcPts val="0"/>
              </a:spcAft>
              <a:buClr>
                <a:schemeClr val="dk1"/>
              </a:buClr>
              <a:buFont typeface="Arial"/>
              <a:buChar char="•"/>
              <a:defRPr/>
            </a:lvl3pPr>
            <a:lvl4pPr algn="l" rtl="0" indent="-12700" marL="1600200">
              <a:spcBef>
                <a:spcPts val="400"/>
              </a:spcBef>
              <a:spcAft>
                <a:spcPts val="0"/>
              </a:spcAft>
              <a:buClr>
                <a:schemeClr val="dk1"/>
              </a:buClr>
              <a:buFont typeface="Arial"/>
              <a:buChar char="–"/>
              <a:defRPr/>
            </a:lvl4pPr>
            <a:lvl5pPr algn="l" rtl="0" indent="-12700" marL="2057400">
              <a:spcBef>
                <a:spcPts val="400"/>
              </a:spcBef>
              <a:spcAft>
                <a:spcPts val="0"/>
              </a:spcAft>
              <a:buClr>
                <a:schemeClr val="dk1"/>
              </a:buClr>
              <a:buFont typeface="Arial"/>
              <a:buChar char="»"/>
              <a:defRPr/>
            </a:lvl5pPr>
            <a:lvl6pPr algn="l" rtl="0" indent="-12700" marL="2514600">
              <a:spcBef>
                <a:spcPts val="400"/>
              </a:spcBef>
              <a:buClr>
                <a:schemeClr val="dk1"/>
              </a:buClr>
              <a:buFont typeface="Arial"/>
              <a:buChar char="•"/>
              <a:defRPr/>
            </a:lvl6pPr>
            <a:lvl7pPr algn="l" rtl="0" indent="-12700" marL="2971800">
              <a:spcBef>
                <a:spcPts val="400"/>
              </a:spcBef>
              <a:buClr>
                <a:schemeClr val="dk1"/>
              </a:buClr>
              <a:buFont typeface="Arial"/>
              <a:buChar char="•"/>
              <a:defRPr/>
            </a:lvl7pPr>
            <a:lvl8pPr algn="l" rtl="0" indent="-12700" marL="3429000">
              <a:spcBef>
                <a:spcPts val="400"/>
              </a:spcBef>
              <a:buClr>
                <a:schemeClr val="dk1"/>
              </a:buClr>
              <a:buFont typeface="Arial"/>
              <a:buChar char="•"/>
              <a:defRPr/>
            </a:lvl8pPr>
            <a:lvl9pPr algn="l" rtl="0" indent="-12700" marL="3886200">
              <a:spcBef>
                <a:spcPts val="400"/>
              </a:spcBef>
              <a:buClr>
                <a:schemeClr val="dk1"/>
              </a:buClr>
              <a:buFont typeface="Arial"/>
              <a:buChar char="•"/>
              <a:defRPr/>
            </a:lvl9pPr>
          </a:lstStyle>
          <a:p/>
        </p:txBody>
      </p:sp>
      <p:sp>
        <p:nvSpPr>
          <p:cNvPr id="170" name="Shape 170"/>
          <p:cNvSpPr txBox="1"/>
          <p:nvPr>
            <p:ph idx="10" type="dt"/>
          </p:nvPr>
        </p:nvSpPr>
        <p:spPr>
          <a:xfrm>
            <a:off y="6356350" x="457200"/>
            <a:ext cy="365099" cx="2133598"/>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171" name="Shape 171"/>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172" name="Shape 172"/>
          <p:cNvSpPr txBox="1"/>
          <p:nvPr>
            <p:ph idx="12" type="sldNum"/>
          </p:nvPr>
        </p:nvSpPr>
        <p:spPr>
          <a:xfrm>
            <a:off y="6356350" x="6553200"/>
            <a:ext cy="365099" cx="2133598"/>
          </a:xfrm>
          <a:prstGeom prst="rect">
            <a:avLst/>
          </a:prstGeom>
          <a:noFill/>
          <a:ln>
            <a:noFill/>
          </a:ln>
        </p:spPr>
        <p:txBody>
          <a:bodyPr bIns="91425" rIns="91425" lIns="91425" tIns="91425" anchor="ctr" anchorCtr="0"/>
          <a:lstStyle>
            <a:lvl1pPr algn="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ESS - Custom Layout">
    <p:spTree>
      <p:nvGrpSpPr>
        <p:cNvPr id="31" name="Shape 31"/>
        <p:cNvGrpSpPr/>
        <p:nvPr/>
      </p:nvGrpSpPr>
      <p:grpSpPr>
        <a:xfrm>
          <a:off y="0" x="0"/>
          <a:ext cy="0" cx="0"/>
          <a:chOff y="0" x="0"/>
          <a:chExt cy="0" cx="0"/>
        </a:xfrm>
      </p:grpSpPr>
      <p:sp>
        <p:nvSpPr>
          <p:cNvPr id="32" name="Shape 32"/>
          <p:cNvSpPr txBox="1"/>
          <p:nvPr>
            <p:ph idx="10" type="dt"/>
          </p:nvPr>
        </p:nvSpPr>
        <p:spPr>
          <a:xfrm>
            <a:off y="6356350" x="457200"/>
            <a:ext cy="365125" cx="2133598"/>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33" name="Shape 33"/>
          <p:cNvSpPr txBox="1"/>
          <p:nvPr>
            <p:ph idx="11" type="ftr"/>
          </p:nvPr>
        </p:nvSpPr>
        <p:spPr>
          <a:xfrm>
            <a:off y="6356350" x="3124200"/>
            <a:ext cy="365125" cx="28956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34" name="Shape 34"/>
          <p:cNvSpPr txBox="1"/>
          <p:nvPr>
            <p:ph idx="12" type="sldNum"/>
          </p:nvPr>
        </p:nvSpPr>
        <p:spPr>
          <a:xfrm>
            <a:off y="6356350" x="6553200"/>
            <a:ext cy="365125" cx="2133598"/>
          </a:xfrm>
          <a:prstGeom prst="rect">
            <a:avLst/>
          </a:prstGeom>
          <a:noFill/>
          <a:ln>
            <a:noFill/>
          </a:ln>
        </p:spPr>
        <p:txBody>
          <a:bodyPr bIns="91425" rIns="91425" lIns="91425" tIns="91425" anchor="ctr" anchorCtr="0"/>
          <a:lstStyle>
            <a:lvl1pPr algn="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pic>
        <p:nvPicPr>
          <p:cNvPr id="35" name="Shape 35"/>
          <p:cNvPicPr preferRelativeResize="0"/>
          <p:nvPr/>
        </p:nvPicPr>
        <p:blipFill rotWithShape="1">
          <a:blip r:embed="rId2"/>
          <a:srcRect t="0" b="0" r="0" l="0"/>
          <a:stretch/>
        </p:blipFill>
        <p:spPr>
          <a:xfrm>
            <a:off y="0" x="0"/>
            <a:ext cy="530039" cx="9144000"/>
          </a:xfrm>
          <a:prstGeom prst="rect">
            <a:avLst/>
          </a:prstGeom>
          <a:noFill/>
          <a:ln>
            <a:noFill/>
          </a:ln>
        </p:spPr>
      </p:pic>
      <p:sp>
        <p:nvSpPr>
          <p:cNvPr id="36" name="Shape 36"/>
          <p:cNvSpPr txBox="1"/>
          <p:nvPr>
            <p:ph idx="1" type="body"/>
          </p:nvPr>
        </p:nvSpPr>
        <p:spPr>
          <a:xfrm>
            <a:off y="1600200" x="457200"/>
            <a:ext cy="4525963" cx="82296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pic>
        <p:nvPicPr>
          <p:cNvPr id="37" name="Shape 37"/>
          <p:cNvPicPr preferRelativeResize="0"/>
          <p:nvPr/>
        </p:nvPicPr>
        <p:blipFill rotWithShape="1">
          <a:blip r:embed="rId3"/>
          <a:srcRect t="0" b="0" r="0" l="0"/>
          <a:stretch/>
        </p:blipFill>
        <p:spPr>
          <a:xfrm>
            <a:off y="473827" x="6648771"/>
            <a:ext cy="581622" cx="2381359"/>
          </a:xfrm>
          <a:prstGeom prst="rect">
            <a:avLst/>
          </a:prstGeom>
          <a:noFill/>
          <a:ln>
            <a:noFill/>
          </a:ln>
        </p:spPr>
      </p:pic>
      <p:pic>
        <p:nvPicPr>
          <p:cNvPr id="38" name="Shape 38"/>
          <p:cNvPicPr preferRelativeResize="0"/>
          <p:nvPr/>
        </p:nvPicPr>
        <p:blipFill rotWithShape="1">
          <a:blip r:embed="rId4"/>
          <a:srcRect t="0" b="0" r="0" l="0"/>
          <a:stretch/>
        </p:blipFill>
        <p:spPr>
          <a:xfrm>
            <a:off y="1206500" x="6642100"/>
            <a:ext cy="812799" cx="193198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ESS Title and Content">
    <p:spTree>
      <p:nvGrpSpPr>
        <p:cNvPr id="173" name="Shape 173"/>
        <p:cNvGrpSpPr/>
        <p:nvPr/>
      </p:nvGrpSpPr>
      <p:grpSpPr>
        <a:xfrm>
          <a:off y="0" x="0"/>
          <a:ext cy="0" cx="0"/>
          <a:chOff y="0" x="0"/>
          <a:chExt cy="0" cx="0"/>
        </a:xfrm>
      </p:grpSpPr>
      <p:pic>
        <p:nvPicPr>
          <p:cNvPr id="174" name="Shape 174"/>
          <p:cNvPicPr preferRelativeResize="0"/>
          <p:nvPr/>
        </p:nvPicPr>
        <p:blipFill rotWithShape="1">
          <a:blip r:embed="rId2"/>
          <a:srcRect t="0" b="0" r="0" l="0"/>
          <a:stretch/>
        </p:blipFill>
        <p:spPr>
          <a:xfrm>
            <a:off y="0" x="0"/>
            <a:ext cy="530099" cx="9144000"/>
          </a:xfrm>
          <a:prstGeom prst="rect">
            <a:avLst/>
          </a:prstGeom>
          <a:noFill/>
          <a:ln>
            <a:noFill/>
          </a:ln>
        </p:spPr>
      </p:pic>
      <p:sp>
        <p:nvSpPr>
          <p:cNvPr id="175" name="Shape 175"/>
          <p:cNvSpPr txBox="1"/>
          <p:nvPr>
            <p:ph type="title"/>
          </p:nvPr>
        </p:nvSpPr>
        <p:spPr>
          <a:xfrm>
            <a:off y="321132" x="457200"/>
            <a:ext cy="1143000" cx="8229600"/>
          </a:xfrm>
          <a:prstGeom prst="rect">
            <a:avLst/>
          </a:prstGeom>
          <a:noFill/>
          <a:ln>
            <a:noFill/>
          </a:ln>
        </p:spPr>
        <p:txBody>
          <a:bodyPr bIns="91425" rIns="91425" lIns="91425" tIns="91425" anchor="ctr"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176" name="Shape 176"/>
          <p:cNvSpPr txBox="1"/>
          <p:nvPr>
            <p:ph idx="1" type="body"/>
          </p:nvPr>
        </p:nvSpPr>
        <p:spPr>
          <a:xfrm>
            <a:off y="1600200" x="457200"/>
            <a:ext cy="4526100" cx="82296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177" name="Shape 177"/>
          <p:cNvSpPr txBox="1"/>
          <p:nvPr>
            <p:ph idx="10" type="dt"/>
          </p:nvPr>
        </p:nvSpPr>
        <p:spPr>
          <a:xfrm>
            <a:off y="6356350" x="457200"/>
            <a:ext cy="365099" cx="2133598"/>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178" name="Shape 178"/>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179" name="Shape 179"/>
          <p:cNvSpPr txBox="1"/>
          <p:nvPr>
            <p:ph idx="12" type="sldNum"/>
          </p:nvPr>
        </p:nvSpPr>
        <p:spPr>
          <a:xfrm>
            <a:off y="6356350" x="6553200"/>
            <a:ext cy="365099" cx="2133598"/>
          </a:xfrm>
          <a:prstGeom prst="rect">
            <a:avLst/>
          </a:prstGeom>
          <a:noFill/>
          <a:ln>
            <a:noFill/>
          </a:ln>
        </p:spPr>
        <p:txBody>
          <a:bodyPr bIns="91425" rIns="91425" lIns="91425" tIns="91425" anchor="ctr" anchorCtr="0"/>
          <a:lstStyle>
            <a:lvl1pPr algn="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ESS Title Slide">
    <p:spTree>
      <p:nvGrpSpPr>
        <p:cNvPr id="186" name="Shape 186"/>
        <p:cNvGrpSpPr/>
        <p:nvPr/>
      </p:nvGrpSpPr>
      <p:grpSpPr>
        <a:xfrm>
          <a:off y="0" x="0"/>
          <a:ext cy="0" cx="0"/>
          <a:chOff y="0" x="0"/>
          <a:chExt cy="0" cx="0"/>
        </a:xfrm>
      </p:grpSpPr>
      <p:sp>
        <p:nvSpPr>
          <p:cNvPr id="187" name="Shape 187"/>
          <p:cNvSpPr txBox="1"/>
          <p:nvPr>
            <p:ph type="ctrTitle"/>
          </p:nvPr>
        </p:nvSpPr>
        <p:spPr>
          <a:xfrm>
            <a:off y="1908118" x="430304"/>
            <a:ext cy="1925399" cx="4598999"/>
          </a:xfrm>
          <a:prstGeom prst="rect">
            <a:avLst/>
          </a:prstGeom>
          <a:noFill/>
          <a:ln>
            <a:noFill/>
          </a:ln>
        </p:spPr>
        <p:txBody>
          <a:bodyPr bIns="91425" rIns="91425" lIns="91425" tIns="91425" anchor="t" anchorCtr="0"/>
          <a:lstStyle>
            <a:lvl1pPr algn="l" rtl="0" marR="0" indent="0" marL="0">
              <a:spcBef>
                <a:spcPts val="0"/>
              </a:spcBef>
              <a:buClr>
                <a:srgbClr val="C84226"/>
              </a:buClr>
              <a:buFont typeface="Calibri"/>
              <a:buNone/>
              <a:defRPr/>
            </a:lvl1pPr>
            <a:lvl2pPr algn="l" rtl="0" marR="0" indent="0" marL="0">
              <a:defRPr/>
            </a:lvl2pPr>
            <a:lvl3pPr algn="l" rtl="0" marR="0" indent="0" marL="0">
              <a:defRPr/>
            </a:lvl3pPr>
            <a:lvl4pPr algn="l" rtl="0" marR="0" indent="0" marL="0">
              <a:defRPr/>
            </a:lvl4pPr>
            <a:lvl5pPr algn="l" rtl="0" marR="0" indent="0" marL="0">
              <a:defRPr/>
            </a:lvl5pPr>
            <a:lvl6pPr algn="l" rtl="0" marR="0" indent="0" marL="0">
              <a:defRPr/>
            </a:lvl6pPr>
            <a:lvl7pPr algn="l" rtl="0" marR="0" indent="0" marL="0">
              <a:defRPr/>
            </a:lvl7pPr>
            <a:lvl8pPr algn="l" rtl="0" marR="0" indent="0" marL="0">
              <a:defRPr/>
            </a:lvl8pPr>
            <a:lvl9pPr algn="l" rtl="0" marR="0" indent="0" marL="0">
              <a:defRPr/>
            </a:lvl9pPr>
          </a:lstStyle>
          <a:p/>
        </p:txBody>
      </p:sp>
      <p:sp>
        <p:nvSpPr>
          <p:cNvPr id="188" name="Shape 188"/>
          <p:cNvSpPr txBox="1"/>
          <p:nvPr>
            <p:ph idx="1" type="subTitle"/>
          </p:nvPr>
        </p:nvSpPr>
        <p:spPr>
          <a:xfrm>
            <a:off y="3551980" x="430304"/>
            <a:ext cy="918300" cx="4598999"/>
          </a:xfrm>
          <a:prstGeom prst="rect">
            <a:avLst/>
          </a:prstGeom>
          <a:noFill/>
          <a:ln>
            <a:noFill/>
          </a:ln>
        </p:spPr>
        <p:txBody>
          <a:bodyPr bIns="91425" rIns="91425" lIns="91425" tIns="91425" anchor="t" anchorCtr="0"/>
          <a:lstStyle>
            <a:lvl1pPr algn="l" rtl="0" marR="0" indent="0" marL="0">
              <a:spcBef>
                <a:spcPts val="360"/>
              </a:spcBef>
              <a:buClr>
                <a:srgbClr val="595959"/>
              </a:buClr>
              <a:buFont typeface="Calibri"/>
              <a:buNone/>
              <a:defRPr/>
            </a:lvl1pPr>
            <a:lvl2pPr algn="ctr" rtl="0" marR="0" indent="0" marL="457200">
              <a:spcBef>
                <a:spcPts val="560"/>
              </a:spcBef>
              <a:buClr>
                <a:srgbClr val="888888"/>
              </a:buClr>
              <a:buFont typeface="Calibri"/>
              <a:buNone/>
              <a:defRPr/>
            </a:lvl2pPr>
            <a:lvl3pPr algn="ctr" rtl="0" marR="0" indent="0" marL="914400">
              <a:spcBef>
                <a:spcPts val="480"/>
              </a:spcBef>
              <a:buClr>
                <a:srgbClr val="888888"/>
              </a:buClr>
              <a:buFont typeface="Calibri"/>
              <a:buNone/>
              <a:defRPr/>
            </a:lvl3pPr>
            <a:lvl4pPr algn="ctr" rtl="0" marR="0" indent="0" marL="1371600">
              <a:spcBef>
                <a:spcPts val="400"/>
              </a:spcBef>
              <a:buClr>
                <a:srgbClr val="888888"/>
              </a:buClr>
              <a:buFont typeface="Calibri"/>
              <a:buNone/>
              <a:defRPr/>
            </a:lvl4pPr>
            <a:lvl5pPr algn="ctr" rtl="0" marR="0" indent="0" marL="1828800">
              <a:spcBef>
                <a:spcPts val="400"/>
              </a:spcBef>
              <a:buClr>
                <a:srgbClr val="888888"/>
              </a:buClr>
              <a:buFont typeface="Calibri"/>
              <a:buNone/>
              <a:defRPr/>
            </a:lvl5pPr>
            <a:lvl6pPr algn="ctr" rtl="0" marR="0" indent="0" marL="2286000">
              <a:spcBef>
                <a:spcPts val="400"/>
              </a:spcBef>
              <a:buClr>
                <a:srgbClr val="888888"/>
              </a:buClr>
              <a:buFont typeface="Calibri"/>
              <a:buNone/>
              <a:defRPr/>
            </a:lvl6pPr>
            <a:lvl7pPr algn="ctr" rtl="0" marR="0" indent="0" marL="2743200">
              <a:spcBef>
                <a:spcPts val="400"/>
              </a:spcBef>
              <a:buClr>
                <a:srgbClr val="888888"/>
              </a:buClr>
              <a:buFont typeface="Calibri"/>
              <a:buNone/>
              <a:defRPr/>
            </a:lvl7pPr>
            <a:lvl8pPr algn="ctr" rtl="0" marR="0" indent="0" marL="3200400">
              <a:spcBef>
                <a:spcPts val="400"/>
              </a:spcBef>
              <a:buClr>
                <a:srgbClr val="888888"/>
              </a:buClr>
              <a:buFont typeface="Calibri"/>
              <a:buNone/>
              <a:defRPr/>
            </a:lvl8pPr>
            <a:lvl9pPr algn="ctr" rtl="0" marR="0" indent="0" marL="3657600">
              <a:spcBef>
                <a:spcPts val="400"/>
              </a:spcBef>
              <a:buClr>
                <a:srgbClr val="888888"/>
              </a:buClr>
              <a:buFont typeface="Calibri"/>
              <a:buNone/>
              <a:defRPr/>
            </a:lvl9pPr>
          </a:lstStyle>
          <a:p/>
        </p:txBody>
      </p:sp>
      <p:sp>
        <p:nvSpPr>
          <p:cNvPr id="189" name="Shape 189"/>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sp>
        <p:nvSpPr>
          <p:cNvPr id="190" name="Shape 190"/>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sp>
        <p:nvSpPr>
          <p:cNvPr id="191" name="Shape 191"/>
          <p:cNvSpPr txBox="1"/>
          <p:nvPr>
            <p:ph idx="12" type="sldNum"/>
          </p:nvPr>
        </p:nvSpPr>
        <p:spPr>
          <a:xfrm>
            <a:off y="6356350" x="6553200"/>
            <a:ext cy="365099" cx="2133599"/>
          </a:xfrm>
          <a:prstGeom prst="rect">
            <a:avLst/>
          </a:prstGeom>
          <a:noFill/>
          <a:ln>
            <a:noFill/>
          </a:ln>
        </p:spPr>
        <p:txBody>
          <a:bodyPr bIns="91425" rIns="91425" lIns="91425" tIns="91425" anchor="ctr" anchorCtr="0"/>
          <a:lstStyle>
            <a:lvl1pPr algn="r"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pic>
        <p:nvPicPr>
          <p:cNvPr id="192" name="Shape 192"/>
          <p:cNvPicPr preferRelativeResize="0"/>
          <p:nvPr/>
        </p:nvPicPr>
        <p:blipFill rotWithShape="1">
          <a:blip r:embed="rId2"/>
          <a:srcRect t="0" b="0" r="0" l="0"/>
          <a:stretch/>
        </p:blipFill>
        <p:spPr>
          <a:xfrm>
            <a:off y="1524613" x="4764176"/>
            <a:ext cy="2530799" cx="2501999"/>
          </a:xfrm>
          <a:prstGeom prst="rect">
            <a:avLst/>
          </a:prstGeom>
          <a:noFill/>
          <a:ln>
            <a:noFill/>
          </a:ln>
        </p:spPr>
      </p:pic>
      <p:pic>
        <p:nvPicPr>
          <p:cNvPr id="193" name="Shape 193"/>
          <p:cNvPicPr preferRelativeResize="0"/>
          <p:nvPr/>
        </p:nvPicPr>
        <p:blipFill rotWithShape="1">
          <a:blip r:embed="rId3"/>
          <a:srcRect t="0" b="0" r="0" l="0"/>
          <a:stretch/>
        </p:blipFill>
        <p:spPr>
          <a:xfrm>
            <a:off y="3071383" x="7157053"/>
            <a:ext cy="1968000" cx="1970100"/>
          </a:xfrm>
          <a:prstGeom prst="rect">
            <a:avLst/>
          </a:prstGeom>
          <a:noFill/>
          <a:ln>
            <a:noFill/>
          </a:ln>
        </p:spPr>
      </p:pic>
      <p:pic>
        <p:nvPicPr>
          <p:cNvPr id="194" name="Shape 194"/>
          <p:cNvPicPr preferRelativeResize="0"/>
          <p:nvPr/>
        </p:nvPicPr>
        <p:blipFill rotWithShape="1">
          <a:blip r:embed="rId4"/>
          <a:srcRect t="0" b="0" r="0" l="0"/>
          <a:stretch/>
        </p:blipFill>
        <p:spPr>
          <a:xfrm rot="-980188">
            <a:off y="3871528" x="5932414"/>
            <a:ext cy="1211052" cx="1334269"/>
          </a:xfrm>
          <a:prstGeom prst="rect">
            <a:avLst/>
          </a:prstGeom>
          <a:noFill/>
          <a:ln>
            <a:noFill/>
          </a:ln>
        </p:spPr>
      </p:pic>
      <p:pic>
        <p:nvPicPr>
          <p:cNvPr id="195" name="Shape 195"/>
          <p:cNvPicPr preferRelativeResize="0"/>
          <p:nvPr/>
        </p:nvPicPr>
        <p:blipFill rotWithShape="1">
          <a:blip r:embed="rId5"/>
          <a:srcRect t="0" b="0" r="0" l="0"/>
          <a:stretch/>
        </p:blipFill>
        <p:spPr>
          <a:xfrm>
            <a:off y="5760419" x="1821881"/>
            <a:ext cy="684900" cx="638399"/>
          </a:xfrm>
          <a:prstGeom prst="rect">
            <a:avLst/>
          </a:prstGeom>
          <a:noFill/>
          <a:ln>
            <a:noFill/>
          </a:ln>
        </p:spPr>
      </p:pic>
      <p:pic>
        <p:nvPicPr>
          <p:cNvPr id="196" name="Shape 196"/>
          <p:cNvPicPr preferRelativeResize="0"/>
          <p:nvPr/>
        </p:nvPicPr>
        <p:blipFill rotWithShape="1">
          <a:blip r:embed="rId6"/>
          <a:srcRect t="0" b="0" r="0" l="0"/>
          <a:stretch/>
        </p:blipFill>
        <p:spPr>
          <a:xfrm>
            <a:off y="939173" x="7266239"/>
            <a:ext cy="2132099" cx="2035499"/>
          </a:xfrm>
          <a:prstGeom prst="rect">
            <a:avLst/>
          </a:prstGeom>
          <a:noFill/>
          <a:ln>
            <a:noFill/>
          </a:ln>
        </p:spPr>
      </p:pic>
      <p:pic>
        <p:nvPicPr>
          <p:cNvPr id="197" name="Shape 197"/>
          <p:cNvPicPr preferRelativeResize="0"/>
          <p:nvPr/>
        </p:nvPicPr>
        <p:blipFill rotWithShape="1">
          <a:blip r:embed="rId7"/>
          <a:srcRect t="0" b="0" r="0" l="0"/>
          <a:stretch/>
        </p:blipFill>
        <p:spPr>
          <a:xfrm rot="1928661">
            <a:off y="882168" x="6416056"/>
            <a:ext cy="942807" cx="943888"/>
          </a:xfrm>
          <a:prstGeom prst="rect">
            <a:avLst/>
          </a:prstGeom>
          <a:noFill/>
          <a:ln>
            <a:noFill/>
          </a:ln>
        </p:spPr>
      </p:pic>
      <p:sp>
        <p:nvSpPr>
          <p:cNvPr id="198" name="Shape 198"/>
          <p:cNvSpPr txBox="1"/>
          <p:nvPr/>
        </p:nvSpPr>
        <p:spPr>
          <a:xfrm>
            <a:off y="4817344" x="448950"/>
            <a:ext cy="765899" cx="25155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1400" lang="en-US" i="0">
                <a:solidFill>
                  <a:srgbClr val="3F3F3F"/>
                </a:solidFill>
                <a:latin typeface="Arial"/>
                <a:ea typeface="Arial"/>
                <a:cs typeface="Arial"/>
                <a:sym typeface="Arial"/>
              </a:rPr>
              <a:t>Teacher Education</a:t>
            </a:r>
          </a:p>
          <a:p>
            <a:pPr algn="l" rtl="0" lvl="0" marR="0" indent="0" marL="0">
              <a:buSzPct val="25000"/>
              <a:buNone/>
            </a:pPr>
            <a:r>
              <a:rPr strike="noStrike" u="none" b="0" cap="none" baseline="0" sz="1400" lang="en-US" i="0">
                <a:solidFill>
                  <a:srgbClr val="3F3F3F"/>
                </a:solidFill>
                <a:latin typeface="Arial"/>
                <a:ea typeface="Arial"/>
                <a:cs typeface="Arial"/>
                <a:sym typeface="Arial"/>
              </a:rPr>
              <a:t>through School-based</a:t>
            </a:r>
          </a:p>
          <a:p>
            <a:pPr algn="l" rtl="0" lvl="0" marR="0" indent="0" marL="0">
              <a:buSzPct val="25000"/>
              <a:buNone/>
            </a:pPr>
            <a:r>
              <a:rPr strike="noStrike" u="none" b="0" cap="none" baseline="0" sz="1400" lang="en-US" i="0">
                <a:solidFill>
                  <a:srgbClr val="3F3F3F"/>
                </a:solidFill>
                <a:latin typeface="Arial"/>
                <a:ea typeface="Arial"/>
                <a:cs typeface="Arial"/>
                <a:sym typeface="Arial"/>
              </a:rPr>
              <a:t>Support in India</a:t>
            </a:r>
          </a:p>
        </p:txBody>
      </p:sp>
      <p:pic>
        <p:nvPicPr>
          <p:cNvPr id="199" name="Shape 199"/>
          <p:cNvPicPr preferRelativeResize="0"/>
          <p:nvPr/>
        </p:nvPicPr>
        <p:blipFill rotWithShape="1">
          <a:blip r:embed="rId8"/>
          <a:srcRect t="0" b="0" r="0" l="0"/>
          <a:stretch/>
        </p:blipFill>
        <p:spPr>
          <a:xfrm>
            <a:off y="0" x="0"/>
            <a:ext cy="530099" cx="9144000"/>
          </a:xfrm>
          <a:prstGeom prst="rect">
            <a:avLst/>
          </a:prstGeom>
          <a:noFill/>
          <a:ln>
            <a:noFill/>
          </a:ln>
        </p:spPr>
      </p:pic>
      <p:pic>
        <p:nvPicPr>
          <p:cNvPr id="200" name="Shape 200"/>
          <p:cNvPicPr preferRelativeResize="0"/>
          <p:nvPr/>
        </p:nvPicPr>
        <p:blipFill rotWithShape="1">
          <a:blip r:embed="rId9"/>
          <a:srcRect t="0" b="0" r="0" l="0"/>
          <a:stretch/>
        </p:blipFill>
        <p:spPr>
          <a:xfrm>
            <a:off y="605358" x="209144"/>
            <a:ext cy="673199" cx="2755800"/>
          </a:xfrm>
          <a:prstGeom prst="rect">
            <a:avLst/>
          </a:prstGeom>
          <a:noFill/>
          <a:ln>
            <a:noFill/>
          </a:ln>
        </p:spPr>
      </p:pic>
      <p:pic>
        <p:nvPicPr>
          <p:cNvPr id="201" name="Shape 201"/>
          <p:cNvPicPr preferRelativeResize="0"/>
          <p:nvPr/>
        </p:nvPicPr>
        <p:blipFill rotWithShape="1">
          <a:blip r:embed="rId10"/>
          <a:srcRect t="0" b="0" r="0" l="0"/>
          <a:stretch/>
        </p:blipFill>
        <p:spPr>
          <a:xfrm>
            <a:off y="5760000" x="540000"/>
            <a:ext cy="704399" cx="1004400"/>
          </a:xfrm>
          <a:prstGeom prst="rect">
            <a:avLst/>
          </a:prstGeom>
          <a:noFill/>
          <a:ln>
            <a:noFill/>
          </a:ln>
        </p:spPr>
      </p:pic>
      <p:pic>
        <p:nvPicPr>
          <p:cNvPr id="202" name="Shape 202"/>
          <p:cNvPicPr preferRelativeResize="0"/>
          <p:nvPr/>
        </p:nvPicPr>
        <p:blipFill rotWithShape="1">
          <a:blip r:embed="rId11"/>
          <a:srcRect t="0" b="0" r="0" l="0"/>
          <a:stretch/>
        </p:blipFill>
        <p:spPr>
          <a:xfrm>
            <a:off y="533216" x="3231623"/>
            <a:ext cy="812700" cx="1931999"/>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ESS - Custom Layout">
    <p:spTree>
      <p:nvGrpSpPr>
        <p:cNvPr id="203" name="Shape 203"/>
        <p:cNvGrpSpPr/>
        <p:nvPr/>
      </p:nvGrpSpPr>
      <p:grpSpPr>
        <a:xfrm>
          <a:off y="0" x="0"/>
          <a:ext cy="0" cx="0"/>
          <a:chOff y="0" x="0"/>
          <a:chExt cy="0" cx="0"/>
        </a:xfrm>
      </p:grpSpPr>
      <p:sp>
        <p:nvSpPr>
          <p:cNvPr id="204" name="Shape 204"/>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sp>
        <p:nvSpPr>
          <p:cNvPr id="205" name="Shape 205"/>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sp>
        <p:nvSpPr>
          <p:cNvPr id="206" name="Shape 206"/>
          <p:cNvSpPr txBox="1"/>
          <p:nvPr>
            <p:ph idx="12" type="sldNum"/>
          </p:nvPr>
        </p:nvSpPr>
        <p:spPr>
          <a:xfrm>
            <a:off y="6356350" x="6553200"/>
            <a:ext cy="365099" cx="2133599"/>
          </a:xfrm>
          <a:prstGeom prst="rect">
            <a:avLst/>
          </a:prstGeom>
          <a:noFill/>
          <a:ln>
            <a:noFill/>
          </a:ln>
        </p:spPr>
        <p:txBody>
          <a:bodyPr bIns="91425" rIns="91425" lIns="91425" tIns="91425" anchor="ctr" anchorCtr="0"/>
          <a:lstStyle>
            <a:lvl1pPr algn="r"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pic>
        <p:nvPicPr>
          <p:cNvPr id="207" name="Shape 207"/>
          <p:cNvPicPr preferRelativeResize="0"/>
          <p:nvPr/>
        </p:nvPicPr>
        <p:blipFill rotWithShape="1">
          <a:blip r:embed="rId2"/>
          <a:srcRect t="0" b="0" r="0" l="0"/>
          <a:stretch/>
        </p:blipFill>
        <p:spPr>
          <a:xfrm>
            <a:off y="0" x="0"/>
            <a:ext cy="530099" cx="9144000"/>
          </a:xfrm>
          <a:prstGeom prst="rect">
            <a:avLst/>
          </a:prstGeom>
          <a:noFill/>
          <a:ln>
            <a:noFill/>
          </a:ln>
        </p:spPr>
      </p:pic>
      <p:sp>
        <p:nvSpPr>
          <p:cNvPr id="208" name="Shape 208"/>
          <p:cNvSpPr txBox="1"/>
          <p:nvPr>
            <p:ph idx="1" type="body"/>
          </p:nvPr>
        </p:nvSpPr>
        <p:spPr>
          <a:xfrm>
            <a:off y="1600200" x="457200"/>
            <a:ext cy="4526100" cx="82296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pic>
        <p:nvPicPr>
          <p:cNvPr id="209" name="Shape 209"/>
          <p:cNvPicPr preferRelativeResize="0"/>
          <p:nvPr/>
        </p:nvPicPr>
        <p:blipFill rotWithShape="1">
          <a:blip r:embed="rId3"/>
          <a:srcRect t="0" b="0" r="0" l="0"/>
          <a:stretch/>
        </p:blipFill>
        <p:spPr>
          <a:xfrm>
            <a:off y="473827" x="6648771"/>
            <a:ext cy="581700" cx="2381399"/>
          </a:xfrm>
          <a:prstGeom prst="rect">
            <a:avLst/>
          </a:prstGeom>
          <a:noFill/>
          <a:ln>
            <a:noFill/>
          </a:ln>
        </p:spPr>
      </p:pic>
      <p:pic>
        <p:nvPicPr>
          <p:cNvPr id="210" name="Shape 210"/>
          <p:cNvPicPr preferRelativeResize="0"/>
          <p:nvPr/>
        </p:nvPicPr>
        <p:blipFill rotWithShape="1">
          <a:blip r:embed="rId4"/>
          <a:srcRect t="0" b="0" r="0" l="0"/>
          <a:stretch/>
        </p:blipFill>
        <p:spPr>
          <a:xfrm>
            <a:off y="1206500" x="6642100"/>
            <a:ext cy="812700" cx="1931999"/>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ESS Title and Content">
    <p:spTree>
      <p:nvGrpSpPr>
        <p:cNvPr id="211" name="Shape 211"/>
        <p:cNvGrpSpPr/>
        <p:nvPr/>
      </p:nvGrpSpPr>
      <p:grpSpPr>
        <a:xfrm>
          <a:off y="0" x="0"/>
          <a:ext cy="0" cx="0"/>
          <a:chOff y="0" x="0"/>
          <a:chExt cy="0" cx="0"/>
        </a:xfrm>
      </p:grpSpPr>
      <p:sp>
        <p:nvSpPr>
          <p:cNvPr id="212" name="Shape 212"/>
          <p:cNvSpPr txBox="1"/>
          <p:nvPr>
            <p:ph type="title"/>
          </p:nvPr>
        </p:nvSpPr>
        <p:spPr>
          <a:xfrm>
            <a:off y="321132" x="457200"/>
            <a:ext cy="1143000" cx="8229600"/>
          </a:xfrm>
          <a:prstGeom prst="rect">
            <a:avLst/>
          </a:prstGeom>
          <a:noFill/>
          <a:ln>
            <a:noFill/>
          </a:ln>
        </p:spPr>
        <p:txBody>
          <a:bodyPr bIns="91425" rIns="91425" lIns="91425" tIns="91425" anchor="ctr"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213" name="Shape 213"/>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sp>
        <p:nvSpPr>
          <p:cNvPr id="214" name="Shape 214"/>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sp>
        <p:nvSpPr>
          <p:cNvPr id="215" name="Shape 215"/>
          <p:cNvSpPr txBox="1"/>
          <p:nvPr>
            <p:ph idx="12" type="sldNum"/>
          </p:nvPr>
        </p:nvSpPr>
        <p:spPr>
          <a:xfrm>
            <a:off y="6356350" x="6553200"/>
            <a:ext cy="365099" cx="2133599"/>
          </a:xfrm>
          <a:prstGeom prst="rect">
            <a:avLst/>
          </a:prstGeom>
          <a:noFill/>
          <a:ln>
            <a:noFill/>
          </a:ln>
        </p:spPr>
        <p:txBody>
          <a:bodyPr bIns="91425" rIns="91425" lIns="91425" tIns="91425" anchor="ctr" anchorCtr="0"/>
          <a:lstStyle>
            <a:lvl1pPr algn="r"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pic>
        <p:nvPicPr>
          <p:cNvPr id="216" name="Shape 216"/>
          <p:cNvPicPr preferRelativeResize="0"/>
          <p:nvPr/>
        </p:nvPicPr>
        <p:blipFill rotWithShape="1">
          <a:blip r:embed="rId2"/>
          <a:srcRect t="0" b="0" r="0" l="0"/>
          <a:stretch/>
        </p:blipFill>
        <p:spPr>
          <a:xfrm>
            <a:off y="0" x="0"/>
            <a:ext cy="530099" cx="9144000"/>
          </a:xfrm>
          <a:prstGeom prst="rect">
            <a:avLst/>
          </a:prstGeom>
          <a:noFill/>
          <a:ln>
            <a:noFill/>
          </a:ln>
        </p:spPr>
      </p:pic>
      <p:sp>
        <p:nvSpPr>
          <p:cNvPr id="217" name="Shape 217"/>
          <p:cNvSpPr txBox="1"/>
          <p:nvPr>
            <p:ph idx="1" type="body"/>
          </p:nvPr>
        </p:nvSpPr>
        <p:spPr>
          <a:xfrm>
            <a:off y="1600200" x="457200"/>
            <a:ext cy="4526100" cx="82296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pic>
        <p:nvPicPr>
          <p:cNvPr id="218" name="Shape 218"/>
          <p:cNvPicPr preferRelativeResize="0"/>
          <p:nvPr/>
        </p:nvPicPr>
        <p:blipFill rotWithShape="1">
          <a:blip r:embed="rId3"/>
          <a:srcRect t="0" b="0" r="0" l="0"/>
          <a:stretch/>
        </p:blipFill>
        <p:spPr>
          <a:xfrm>
            <a:off y="473827" x="6648771"/>
            <a:ext cy="581700" cx="2381399"/>
          </a:xfrm>
          <a:prstGeom prst="rect">
            <a:avLst/>
          </a:prstGeom>
          <a:noFill/>
          <a:ln>
            <a:noFill/>
          </a:ln>
        </p:spPr>
      </p:pic>
      <p:pic>
        <p:nvPicPr>
          <p:cNvPr id="219" name="Shape 219"/>
          <p:cNvPicPr preferRelativeResize="0"/>
          <p:nvPr/>
        </p:nvPicPr>
        <p:blipFill rotWithShape="1">
          <a:blip r:embed="rId4"/>
          <a:srcRect t="0" b="0" r="0" l="0"/>
          <a:stretch/>
        </p:blipFill>
        <p:spPr>
          <a:xfrm>
            <a:off y="1219200" x="6680200"/>
            <a:ext cy="812700" cx="193199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TESS Section Header">
    <p:spTree>
      <p:nvGrpSpPr>
        <p:cNvPr id="220" name="Shape 220"/>
        <p:cNvGrpSpPr/>
        <p:nvPr/>
      </p:nvGrpSpPr>
      <p:grpSpPr>
        <a:xfrm>
          <a:off y="0" x="0"/>
          <a:ext cy="0" cx="0"/>
          <a:chOff y="0" x="0"/>
          <a:chExt cy="0" cx="0"/>
        </a:xfrm>
      </p:grpSpPr>
      <p:pic>
        <p:nvPicPr>
          <p:cNvPr id="221" name="Shape 221"/>
          <p:cNvPicPr preferRelativeResize="0"/>
          <p:nvPr/>
        </p:nvPicPr>
        <p:blipFill rotWithShape="1">
          <a:blip r:embed="rId2"/>
          <a:srcRect t="0" b="0" r="0" l="0"/>
          <a:stretch/>
        </p:blipFill>
        <p:spPr>
          <a:xfrm>
            <a:off y="12700" x="0"/>
            <a:ext cy="6807899" cx="9144000"/>
          </a:xfrm>
          <a:prstGeom prst="rect">
            <a:avLst/>
          </a:prstGeom>
          <a:noFill/>
          <a:ln>
            <a:noFill/>
          </a:ln>
        </p:spPr>
      </p:pic>
      <p:sp>
        <p:nvSpPr>
          <p:cNvPr id="222" name="Shape 222"/>
          <p:cNvSpPr txBox="1"/>
          <p:nvPr>
            <p:ph type="title"/>
          </p:nvPr>
        </p:nvSpPr>
        <p:spPr>
          <a:xfrm>
            <a:off y="2318683" x="722312"/>
            <a:ext cy="1361999" cx="7772400"/>
          </a:xfrm>
          <a:prstGeom prst="rect">
            <a:avLst/>
          </a:prstGeom>
          <a:noFill/>
          <a:ln>
            <a:noFill/>
          </a:ln>
        </p:spPr>
        <p:txBody>
          <a:bodyPr bIns="91425" rIns="91425" lIns="91425" tIns="91425" anchor="ctr"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223" name="Shape 223"/>
          <p:cNvSpPr txBox="1"/>
          <p:nvPr>
            <p:ph idx="1" type="body"/>
          </p:nvPr>
        </p:nvSpPr>
        <p:spPr>
          <a:xfrm>
            <a:off y="3416578" x="722312"/>
            <a:ext cy="698100" cx="7772400"/>
          </a:xfrm>
          <a:prstGeom prst="rect">
            <a:avLst/>
          </a:prstGeom>
          <a:noFill/>
          <a:ln>
            <a:noFill/>
          </a:ln>
        </p:spPr>
        <p:txBody>
          <a:bodyPr bIns="91425" rIns="91425" lIns="91425" tIns="91425" anchor="t" anchorCtr="0"/>
          <a:lstStyle>
            <a:lvl1pPr rtl="0" indent="0" marL="0">
              <a:buClr>
                <a:schemeClr val="lt1"/>
              </a:buClr>
              <a:buFont typeface="Calibri"/>
              <a:buNone/>
              <a:defRPr/>
            </a:lvl1pPr>
            <a:lvl2pPr rtl="0" indent="0" marL="457200">
              <a:buClr>
                <a:srgbClr val="888888"/>
              </a:buClr>
              <a:buFont typeface="Calibri"/>
              <a:buNone/>
              <a:defRPr/>
            </a:lvl2pPr>
            <a:lvl3pPr rtl="0" indent="0" marL="914400">
              <a:buClr>
                <a:srgbClr val="888888"/>
              </a:buClr>
              <a:buFont typeface="Calibri"/>
              <a:buNone/>
              <a:defRPr/>
            </a:lvl3pPr>
            <a:lvl4pPr rtl="0" indent="0" marL="1371600">
              <a:buClr>
                <a:srgbClr val="888888"/>
              </a:buClr>
              <a:buFont typeface="Calibri"/>
              <a:buNone/>
              <a:defRPr/>
            </a:lvl4pPr>
            <a:lvl5pPr rtl="0" indent="0" marL="1828800">
              <a:buClr>
                <a:srgbClr val="888888"/>
              </a:buClr>
              <a:buFont typeface="Calibri"/>
              <a:buNone/>
              <a:defRPr/>
            </a:lvl5pPr>
            <a:lvl6pPr rtl="0" indent="0" marL="2286000">
              <a:buClr>
                <a:srgbClr val="888888"/>
              </a:buClr>
              <a:buFont typeface="Calibri"/>
              <a:buNone/>
              <a:defRPr/>
            </a:lvl6pPr>
            <a:lvl7pPr rtl="0" indent="0" marL="2743200">
              <a:buClr>
                <a:srgbClr val="888888"/>
              </a:buClr>
              <a:buFont typeface="Calibri"/>
              <a:buNone/>
              <a:defRPr/>
            </a:lvl7pPr>
            <a:lvl8pPr rtl="0" indent="0" marL="3200400">
              <a:buClr>
                <a:srgbClr val="888888"/>
              </a:buClr>
              <a:buFont typeface="Calibri"/>
              <a:buNone/>
              <a:defRPr/>
            </a:lvl8pPr>
            <a:lvl9pPr rtl="0" indent="0" marL="3657600">
              <a:buClr>
                <a:srgbClr val="888888"/>
              </a:buClr>
              <a:buFont typeface="Calibri"/>
              <a:buNone/>
              <a:defRPr/>
            </a:lvl9pPr>
          </a:lstStyle>
          <a:p/>
        </p:txBody>
      </p:sp>
      <p:sp>
        <p:nvSpPr>
          <p:cNvPr id="224" name="Shape 224"/>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sp>
        <p:nvSpPr>
          <p:cNvPr id="225" name="Shape 225"/>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sp>
        <p:nvSpPr>
          <p:cNvPr id="226" name="Shape 226"/>
          <p:cNvSpPr txBox="1"/>
          <p:nvPr>
            <p:ph idx="12" type="sldNum"/>
          </p:nvPr>
        </p:nvSpPr>
        <p:spPr>
          <a:xfrm>
            <a:off y="6356350" x="6553200"/>
            <a:ext cy="365099" cx="2133599"/>
          </a:xfrm>
          <a:prstGeom prst="rect">
            <a:avLst/>
          </a:prstGeom>
          <a:noFill/>
          <a:ln>
            <a:noFill/>
          </a:ln>
        </p:spPr>
        <p:txBody>
          <a:bodyPr bIns="91425" rIns="91425" lIns="91425" tIns="91425" anchor="ctr" anchorCtr="0"/>
          <a:lstStyle>
            <a:lvl1pPr algn="r"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ESS Title and Content">
    <p:spTree>
      <p:nvGrpSpPr>
        <p:cNvPr id="39" name="Shape 39"/>
        <p:cNvGrpSpPr/>
        <p:nvPr/>
      </p:nvGrpSpPr>
      <p:grpSpPr>
        <a:xfrm>
          <a:off y="0" x="0"/>
          <a:ext cy="0" cx="0"/>
          <a:chOff y="0" x="0"/>
          <a:chExt cy="0" cx="0"/>
        </a:xfrm>
      </p:grpSpPr>
      <p:sp>
        <p:nvSpPr>
          <p:cNvPr id="40" name="Shape 40"/>
          <p:cNvSpPr txBox="1"/>
          <p:nvPr>
            <p:ph type="title"/>
          </p:nvPr>
        </p:nvSpPr>
        <p:spPr>
          <a:xfrm>
            <a:off y="321132" x="457200"/>
            <a:ext cy="1143000" cx="8229600"/>
          </a:xfrm>
          <a:prstGeom prst="rect">
            <a:avLst/>
          </a:prstGeom>
          <a:noFill/>
          <a:ln>
            <a:noFill/>
          </a:ln>
        </p:spPr>
        <p:txBody>
          <a:bodyPr bIns="91425" rIns="91425" lIns="91425" tIns="91425" anchor="ctr"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41" name="Shape 41"/>
          <p:cNvSpPr txBox="1"/>
          <p:nvPr>
            <p:ph idx="10" type="dt"/>
          </p:nvPr>
        </p:nvSpPr>
        <p:spPr>
          <a:xfrm>
            <a:off y="6356350" x="457200"/>
            <a:ext cy="365125" cx="2133598"/>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42" name="Shape 42"/>
          <p:cNvSpPr txBox="1"/>
          <p:nvPr>
            <p:ph idx="11" type="ftr"/>
          </p:nvPr>
        </p:nvSpPr>
        <p:spPr>
          <a:xfrm>
            <a:off y="6356350" x="3124200"/>
            <a:ext cy="365125" cx="28956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43" name="Shape 43"/>
          <p:cNvSpPr txBox="1"/>
          <p:nvPr>
            <p:ph idx="12" type="sldNum"/>
          </p:nvPr>
        </p:nvSpPr>
        <p:spPr>
          <a:xfrm>
            <a:off y="6356350" x="6553200"/>
            <a:ext cy="365125" cx="2133598"/>
          </a:xfrm>
          <a:prstGeom prst="rect">
            <a:avLst/>
          </a:prstGeom>
          <a:noFill/>
          <a:ln>
            <a:noFill/>
          </a:ln>
        </p:spPr>
        <p:txBody>
          <a:bodyPr bIns="91425" rIns="91425" lIns="91425" tIns="91425" anchor="ctr" anchorCtr="0"/>
          <a:lstStyle>
            <a:lvl1pPr algn="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pic>
        <p:nvPicPr>
          <p:cNvPr id="44" name="Shape 44"/>
          <p:cNvPicPr preferRelativeResize="0"/>
          <p:nvPr/>
        </p:nvPicPr>
        <p:blipFill rotWithShape="1">
          <a:blip r:embed="rId2"/>
          <a:srcRect t="0" b="0" r="0" l="0"/>
          <a:stretch/>
        </p:blipFill>
        <p:spPr>
          <a:xfrm>
            <a:off y="0" x="0"/>
            <a:ext cy="530039" cx="9144000"/>
          </a:xfrm>
          <a:prstGeom prst="rect">
            <a:avLst/>
          </a:prstGeom>
          <a:noFill/>
          <a:ln>
            <a:noFill/>
          </a:ln>
        </p:spPr>
      </p:pic>
      <p:sp>
        <p:nvSpPr>
          <p:cNvPr id="45" name="Shape 45"/>
          <p:cNvSpPr txBox="1"/>
          <p:nvPr>
            <p:ph idx="1" type="body"/>
          </p:nvPr>
        </p:nvSpPr>
        <p:spPr>
          <a:xfrm>
            <a:off y="1600200" x="457200"/>
            <a:ext cy="4525963" cx="82296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pic>
        <p:nvPicPr>
          <p:cNvPr id="46" name="Shape 46"/>
          <p:cNvPicPr preferRelativeResize="0"/>
          <p:nvPr/>
        </p:nvPicPr>
        <p:blipFill rotWithShape="1">
          <a:blip r:embed="rId3"/>
          <a:srcRect t="0" b="0" r="0" l="0"/>
          <a:stretch/>
        </p:blipFill>
        <p:spPr>
          <a:xfrm>
            <a:off y="473827" x="6648771"/>
            <a:ext cy="581622" cx="2381359"/>
          </a:xfrm>
          <a:prstGeom prst="rect">
            <a:avLst/>
          </a:prstGeom>
          <a:noFill/>
          <a:ln>
            <a:noFill/>
          </a:ln>
        </p:spPr>
      </p:pic>
      <p:pic>
        <p:nvPicPr>
          <p:cNvPr id="47" name="Shape 47"/>
          <p:cNvPicPr preferRelativeResize="0"/>
          <p:nvPr/>
        </p:nvPicPr>
        <p:blipFill rotWithShape="1">
          <a:blip r:embed="rId4"/>
          <a:srcRect t="0" b="0" r="0" l="0"/>
          <a:stretch/>
        </p:blipFill>
        <p:spPr>
          <a:xfrm>
            <a:off y="1219200" x="6680200"/>
            <a:ext cy="812799" cx="193198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TESS Section Header">
    <p:spTree>
      <p:nvGrpSpPr>
        <p:cNvPr id="48" name="Shape 48"/>
        <p:cNvGrpSpPr/>
        <p:nvPr/>
      </p:nvGrpSpPr>
      <p:grpSpPr>
        <a:xfrm>
          <a:off y="0" x="0"/>
          <a:ext cy="0" cx="0"/>
          <a:chOff y="0" x="0"/>
          <a:chExt cy="0" cx="0"/>
        </a:xfrm>
      </p:grpSpPr>
      <p:pic>
        <p:nvPicPr>
          <p:cNvPr id="49" name="Shape 49"/>
          <p:cNvPicPr preferRelativeResize="0"/>
          <p:nvPr/>
        </p:nvPicPr>
        <p:blipFill rotWithShape="1">
          <a:blip r:embed="rId2"/>
          <a:srcRect t="0" b="0" r="0" l="0"/>
          <a:stretch/>
        </p:blipFill>
        <p:spPr>
          <a:xfrm>
            <a:off y="12700" x="0"/>
            <a:ext cy="6807758" cx="9144000"/>
          </a:xfrm>
          <a:prstGeom prst="rect">
            <a:avLst/>
          </a:prstGeom>
          <a:noFill/>
          <a:ln>
            <a:noFill/>
          </a:ln>
        </p:spPr>
      </p:pic>
      <p:sp>
        <p:nvSpPr>
          <p:cNvPr id="50" name="Shape 50"/>
          <p:cNvSpPr txBox="1"/>
          <p:nvPr>
            <p:ph type="title"/>
          </p:nvPr>
        </p:nvSpPr>
        <p:spPr>
          <a:xfrm>
            <a:off y="2318683" x="722312"/>
            <a:ext cy="1362075" cx="7772400"/>
          </a:xfrm>
          <a:prstGeom prst="rect">
            <a:avLst/>
          </a:prstGeom>
          <a:noFill/>
          <a:ln>
            <a:noFill/>
          </a:ln>
        </p:spPr>
        <p:txBody>
          <a:bodyPr bIns="91425" rIns="91425" lIns="91425" tIns="91425" anchor="ctr"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51" name="Shape 51"/>
          <p:cNvSpPr txBox="1"/>
          <p:nvPr>
            <p:ph idx="1" type="body"/>
          </p:nvPr>
        </p:nvSpPr>
        <p:spPr>
          <a:xfrm>
            <a:off y="3416578" x="722312"/>
            <a:ext cy="698219" cx="7772400"/>
          </a:xfrm>
          <a:prstGeom prst="rect">
            <a:avLst/>
          </a:prstGeom>
          <a:noFill/>
          <a:ln>
            <a:noFill/>
          </a:ln>
        </p:spPr>
        <p:txBody>
          <a:bodyPr bIns="91425" rIns="91425" lIns="91425" tIns="91425" anchor="t" anchorCtr="0"/>
          <a:lstStyle>
            <a:lvl1pPr rtl="0" indent="0" marL="0">
              <a:buClr>
                <a:schemeClr val="lt1"/>
              </a:buClr>
              <a:buFont typeface="Arial"/>
              <a:buNone/>
              <a:defRPr/>
            </a:lvl1pPr>
            <a:lvl2pPr rtl="0" indent="0" marL="457200">
              <a:buClr>
                <a:srgbClr val="888888"/>
              </a:buClr>
              <a:buFont typeface="Arial"/>
              <a:buNone/>
              <a:defRPr/>
            </a:lvl2pPr>
            <a:lvl3pPr rtl="0" indent="0" marL="914400">
              <a:buClr>
                <a:srgbClr val="888888"/>
              </a:buClr>
              <a:buFont typeface="Arial"/>
              <a:buNone/>
              <a:defRPr/>
            </a:lvl3pPr>
            <a:lvl4pPr rtl="0" indent="0" marL="1371600">
              <a:buClr>
                <a:srgbClr val="888888"/>
              </a:buClr>
              <a:buFont typeface="Arial"/>
              <a:buNone/>
              <a:defRPr/>
            </a:lvl4pPr>
            <a:lvl5pPr rtl="0" indent="0" marL="1828800">
              <a:buClr>
                <a:srgbClr val="888888"/>
              </a:buClr>
              <a:buFont typeface="Arial"/>
              <a:buNone/>
              <a:defRPr/>
            </a:lvl5pPr>
            <a:lvl6pPr rtl="0" indent="0" marL="2286000">
              <a:buClr>
                <a:srgbClr val="888888"/>
              </a:buClr>
              <a:buFont typeface="Arial"/>
              <a:buNone/>
              <a:defRPr/>
            </a:lvl6pPr>
            <a:lvl7pPr rtl="0" indent="0" marL="2743200">
              <a:buClr>
                <a:srgbClr val="888888"/>
              </a:buClr>
              <a:buFont typeface="Arial"/>
              <a:buNone/>
              <a:defRPr/>
            </a:lvl7pPr>
            <a:lvl8pPr rtl="0" indent="0" marL="3200400">
              <a:buClr>
                <a:srgbClr val="888888"/>
              </a:buClr>
              <a:buFont typeface="Arial"/>
              <a:buNone/>
              <a:defRPr/>
            </a:lvl8pPr>
            <a:lvl9pPr rtl="0" indent="0" marL="3657600">
              <a:buClr>
                <a:srgbClr val="888888"/>
              </a:buClr>
              <a:buFont typeface="Arial"/>
              <a:buNone/>
              <a:defRPr/>
            </a:lvl9pPr>
          </a:lstStyle>
          <a:p/>
        </p:txBody>
      </p:sp>
      <p:sp>
        <p:nvSpPr>
          <p:cNvPr id="52" name="Shape 52"/>
          <p:cNvSpPr txBox="1"/>
          <p:nvPr>
            <p:ph idx="10" type="dt"/>
          </p:nvPr>
        </p:nvSpPr>
        <p:spPr>
          <a:xfrm>
            <a:off y="6356350" x="457200"/>
            <a:ext cy="365125" cx="2133598"/>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53" name="Shape 53"/>
          <p:cNvSpPr txBox="1"/>
          <p:nvPr>
            <p:ph idx="11" type="ftr"/>
          </p:nvPr>
        </p:nvSpPr>
        <p:spPr>
          <a:xfrm>
            <a:off y="6356350" x="3124200"/>
            <a:ext cy="365125" cx="28956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54" name="Shape 54"/>
          <p:cNvSpPr txBox="1"/>
          <p:nvPr>
            <p:ph idx="12" type="sldNum"/>
          </p:nvPr>
        </p:nvSpPr>
        <p:spPr>
          <a:xfrm>
            <a:off y="6356350" x="6553200"/>
            <a:ext cy="365125" cx="2133598"/>
          </a:xfrm>
          <a:prstGeom prst="rect">
            <a:avLst/>
          </a:prstGeom>
          <a:noFill/>
          <a:ln>
            <a:noFill/>
          </a:ln>
        </p:spPr>
        <p:txBody>
          <a:bodyPr bIns="91425" rIns="91425" lIns="91425" tIns="91425" anchor="ctr" anchorCtr="0"/>
          <a:lstStyle>
            <a:lvl1pPr algn="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ESS Title Slide">
    <p:spTree>
      <p:nvGrpSpPr>
        <p:cNvPr id="61" name="Shape 61"/>
        <p:cNvGrpSpPr/>
        <p:nvPr/>
      </p:nvGrpSpPr>
      <p:grpSpPr>
        <a:xfrm>
          <a:off y="0" x="0"/>
          <a:ext cy="0" cx="0"/>
          <a:chOff y="0" x="0"/>
          <a:chExt cy="0" cx="0"/>
        </a:xfrm>
      </p:grpSpPr>
      <p:pic>
        <p:nvPicPr>
          <p:cNvPr id="62" name="Shape 62"/>
          <p:cNvPicPr preferRelativeResize="0"/>
          <p:nvPr/>
        </p:nvPicPr>
        <p:blipFill rotWithShape="1">
          <a:blip r:embed="rId2"/>
          <a:srcRect t="0" b="0" r="0" l="0"/>
          <a:stretch/>
        </p:blipFill>
        <p:spPr>
          <a:xfrm>
            <a:off y="2286000" x="4764087"/>
            <a:ext cy="2531999" cx="2501999"/>
          </a:xfrm>
          <a:prstGeom prst="rect">
            <a:avLst/>
          </a:prstGeom>
          <a:noFill/>
          <a:ln>
            <a:noFill/>
          </a:ln>
        </p:spPr>
      </p:pic>
      <p:pic>
        <p:nvPicPr>
          <p:cNvPr id="63" name="Shape 63"/>
          <p:cNvPicPr preferRelativeResize="0"/>
          <p:nvPr/>
        </p:nvPicPr>
        <p:blipFill rotWithShape="1">
          <a:blip r:embed="rId3"/>
          <a:srcRect t="0" b="0" r="0" l="0"/>
          <a:stretch/>
        </p:blipFill>
        <p:spPr>
          <a:xfrm>
            <a:off y="3833812" x="7156450"/>
            <a:ext cy="1966800" cx="1970100"/>
          </a:xfrm>
          <a:prstGeom prst="rect">
            <a:avLst/>
          </a:prstGeom>
          <a:noFill/>
          <a:ln>
            <a:noFill/>
          </a:ln>
        </p:spPr>
      </p:pic>
      <p:pic>
        <p:nvPicPr>
          <p:cNvPr id="64" name="Shape 64"/>
          <p:cNvPicPr preferRelativeResize="0"/>
          <p:nvPr/>
        </p:nvPicPr>
        <p:blipFill rotWithShape="1">
          <a:blip r:embed="rId4"/>
          <a:srcRect t="0" b="0" r="0" l="0"/>
          <a:stretch/>
        </p:blipFill>
        <p:spPr>
          <a:xfrm rot="-979881">
            <a:off y="4633946" x="5932550"/>
            <a:ext cy="1211425" cx="1333608"/>
          </a:xfrm>
          <a:prstGeom prst="rect">
            <a:avLst/>
          </a:prstGeom>
          <a:noFill/>
          <a:ln>
            <a:noFill/>
          </a:ln>
        </p:spPr>
      </p:pic>
      <p:pic>
        <p:nvPicPr>
          <p:cNvPr id="65" name="Shape 65"/>
          <p:cNvPicPr preferRelativeResize="0"/>
          <p:nvPr/>
        </p:nvPicPr>
        <p:blipFill rotWithShape="1">
          <a:blip r:embed="rId5"/>
          <a:srcRect t="0" b="0" r="0" l="0"/>
          <a:stretch/>
        </p:blipFill>
        <p:spPr>
          <a:xfrm>
            <a:off y="5761037" x="1822450"/>
            <a:ext cy="684300" cx="638098"/>
          </a:xfrm>
          <a:prstGeom prst="rect">
            <a:avLst/>
          </a:prstGeom>
          <a:noFill/>
          <a:ln>
            <a:noFill/>
          </a:ln>
        </p:spPr>
      </p:pic>
      <p:pic>
        <p:nvPicPr>
          <p:cNvPr id="66" name="Shape 66"/>
          <p:cNvPicPr preferRelativeResize="0"/>
          <p:nvPr/>
        </p:nvPicPr>
        <p:blipFill rotWithShape="1">
          <a:blip r:embed="rId6"/>
          <a:srcRect t="0" b="0" r="0" l="0"/>
          <a:stretch/>
        </p:blipFill>
        <p:spPr>
          <a:xfrm>
            <a:off y="1701800" x="7265988"/>
            <a:ext cy="2132099" cx="2035199"/>
          </a:xfrm>
          <a:prstGeom prst="rect">
            <a:avLst/>
          </a:prstGeom>
          <a:noFill/>
          <a:ln>
            <a:noFill/>
          </a:ln>
        </p:spPr>
      </p:pic>
      <p:pic>
        <p:nvPicPr>
          <p:cNvPr id="67" name="Shape 67"/>
          <p:cNvPicPr preferRelativeResize="0"/>
          <p:nvPr/>
        </p:nvPicPr>
        <p:blipFill rotWithShape="1">
          <a:blip r:embed="rId7"/>
          <a:srcRect t="0" b="0" r="0" l="0"/>
          <a:stretch/>
        </p:blipFill>
        <p:spPr>
          <a:xfrm rot="1928554">
            <a:off y="1644617" x="6416730"/>
            <a:ext cy="942806" cx="942806"/>
          </a:xfrm>
          <a:prstGeom prst="rect">
            <a:avLst/>
          </a:prstGeom>
          <a:noFill/>
          <a:ln>
            <a:noFill/>
          </a:ln>
        </p:spPr>
      </p:pic>
      <p:sp>
        <p:nvSpPr>
          <p:cNvPr id="68" name="Shape 68"/>
          <p:cNvSpPr txBox="1"/>
          <p:nvPr/>
        </p:nvSpPr>
        <p:spPr>
          <a:xfrm>
            <a:off y="4818062" x="449262"/>
            <a:ext cy="765300" cx="25145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3F3F3F"/>
              </a:buClr>
              <a:buSzPct val="25000"/>
              <a:buFont typeface="Arial"/>
              <a:buNone/>
            </a:pPr>
            <a:r>
              <a:rPr strike="noStrike" u="none" b="0" cap="none" baseline="0" sz="1400" lang="en-US" i="0">
                <a:solidFill>
                  <a:srgbClr val="3F3F3F"/>
                </a:solidFill>
                <a:latin typeface="Arial"/>
                <a:ea typeface="Arial"/>
                <a:cs typeface="Arial"/>
                <a:sym typeface="Arial"/>
                <a:rtl val="0"/>
              </a:rPr>
              <a:t>Teacher Education</a:t>
            </a:r>
          </a:p>
          <a:p>
            <a:pPr algn="l" rtl="0" lvl="0" marR="0" indent="0" marL="0">
              <a:lnSpc>
                <a:spcPct val="100000"/>
              </a:lnSpc>
              <a:spcBef>
                <a:spcPts val="0"/>
              </a:spcBef>
              <a:spcAft>
                <a:spcPts val="0"/>
              </a:spcAft>
              <a:buClr>
                <a:srgbClr val="3F3F3F"/>
              </a:buClr>
              <a:buSzPct val="25000"/>
              <a:buFont typeface="Arial"/>
              <a:buNone/>
            </a:pPr>
            <a:r>
              <a:rPr strike="noStrike" u="none" b="0" cap="none" baseline="0" sz="1400" lang="en-US" i="0">
                <a:solidFill>
                  <a:srgbClr val="3F3F3F"/>
                </a:solidFill>
                <a:latin typeface="Arial"/>
                <a:ea typeface="Arial"/>
                <a:cs typeface="Arial"/>
                <a:sym typeface="Arial"/>
                <a:rtl val="0"/>
              </a:rPr>
              <a:t>through School-based</a:t>
            </a:r>
          </a:p>
          <a:p>
            <a:pPr algn="l" rtl="0" lvl="0" marR="0" indent="0" marL="0">
              <a:lnSpc>
                <a:spcPct val="100000"/>
              </a:lnSpc>
              <a:spcBef>
                <a:spcPts val="0"/>
              </a:spcBef>
              <a:spcAft>
                <a:spcPts val="0"/>
              </a:spcAft>
              <a:buClr>
                <a:srgbClr val="3F3F3F"/>
              </a:buClr>
              <a:buSzPct val="25000"/>
              <a:buFont typeface="Arial"/>
              <a:buNone/>
            </a:pPr>
            <a:r>
              <a:rPr strike="noStrike" u="none" b="0" cap="none" baseline="0" sz="1400" lang="en-US" i="0">
                <a:solidFill>
                  <a:srgbClr val="3F3F3F"/>
                </a:solidFill>
                <a:latin typeface="Arial"/>
                <a:ea typeface="Arial"/>
                <a:cs typeface="Arial"/>
                <a:sym typeface="Arial"/>
                <a:rtl val="0"/>
              </a:rPr>
              <a:t>Support in India</a:t>
            </a:r>
          </a:p>
        </p:txBody>
      </p:sp>
      <p:pic>
        <p:nvPicPr>
          <p:cNvPr id="69" name="Shape 69"/>
          <p:cNvPicPr preferRelativeResize="0"/>
          <p:nvPr/>
        </p:nvPicPr>
        <p:blipFill rotWithShape="1">
          <a:blip r:embed="rId8"/>
          <a:srcRect t="0" b="0" r="0" l="0"/>
          <a:stretch/>
        </p:blipFill>
        <p:spPr>
          <a:xfrm>
            <a:off y="0" x="0"/>
            <a:ext cy="530099" cx="9144000"/>
          </a:xfrm>
          <a:prstGeom prst="rect">
            <a:avLst/>
          </a:prstGeom>
          <a:noFill/>
          <a:ln>
            <a:noFill/>
          </a:ln>
        </p:spPr>
      </p:pic>
      <p:pic>
        <p:nvPicPr>
          <p:cNvPr id="70" name="Shape 70"/>
          <p:cNvPicPr preferRelativeResize="0"/>
          <p:nvPr/>
        </p:nvPicPr>
        <p:blipFill rotWithShape="1">
          <a:blip r:embed="rId9"/>
          <a:srcRect t="0" b="0" r="0" l="0"/>
          <a:stretch/>
        </p:blipFill>
        <p:spPr>
          <a:xfrm>
            <a:off y="744537" x="476250"/>
            <a:ext cy="673199" cx="2755800"/>
          </a:xfrm>
          <a:prstGeom prst="rect">
            <a:avLst/>
          </a:prstGeom>
          <a:noFill/>
          <a:ln>
            <a:noFill/>
          </a:ln>
        </p:spPr>
      </p:pic>
      <p:pic>
        <p:nvPicPr>
          <p:cNvPr id="71" name="Shape 71"/>
          <p:cNvPicPr preferRelativeResize="0"/>
          <p:nvPr/>
        </p:nvPicPr>
        <p:blipFill rotWithShape="1">
          <a:blip r:embed="rId10"/>
          <a:srcRect t="0" b="0" r="0" l="0"/>
          <a:stretch/>
        </p:blipFill>
        <p:spPr>
          <a:xfrm>
            <a:off y="5759450" x="539750"/>
            <a:ext cy="704999" cx="1005000"/>
          </a:xfrm>
          <a:prstGeom prst="rect">
            <a:avLst/>
          </a:prstGeom>
          <a:noFill/>
          <a:ln>
            <a:noFill/>
          </a:ln>
        </p:spPr>
      </p:pic>
      <p:sp>
        <p:nvSpPr>
          <p:cNvPr id="72" name="Shape 72"/>
          <p:cNvSpPr txBox="1"/>
          <p:nvPr>
            <p:ph type="ctrTitle"/>
          </p:nvPr>
        </p:nvSpPr>
        <p:spPr>
          <a:xfrm>
            <a:off y="1908117" x="430304"/>
            <a:ext cy="1925399" cx="4598998"/>
          </a:xfrm>
          <a:prstGeom prst="rect">
            <a:avLst/>
          </a:prstGeom>
          <a:noFill/>
          <a:ln>
            <a:noFill/>
          </a:ln>
        </p:spPr>
        <p:txBody>
          <a:bodyPr bIns="91425" rIns="91425" lIns="91425" tIns="91425" anchor="t" anchorCtr="0"/>
          <a:lstStyle>
            <a:lvl1pPr algn="l" rtl="0" marR="0" indent="0" marL="0">
              <a:lnSpc>
                <a:spcPct val="100000"/>
              </a:lnSpc>
              <a:spcBef>
                <a:spcPts val="0"/>
              </a:spcBef>
              <a:spcAft>
                <a:spcPts val="0"/>
              </a:spcAft>
              <a:buClr>
                <a:srgbClr val="000000"/>
              </a:buClr>
              <a:buFont typeface="Arial"/>
              <a:buNone/>
              <a:defRPr/>
            </a:lvl1pPr>
            <a:lvl2pPr algn="ctr" rtl="0" marR="0" indent="0" marL="0">
              <a:lnSpc>
                <a:spcPct val="100000"/>
              </a:lnSpc>
              <a:spcBef>
                <a:spcPts val="0"/>
              </a:spcBef>
              <a:spcAft>
                <a:spcPts val="0"/>
              </a:spcAft>
              <a:buClr>
                <a:srgbClr val="000000"/>
              </a:buClr>
              <a:buFont typeface="Arial"/>
              <a:buNone/>
              <a:defRPr/>
            </a:lvl2pPr>
            <a:lvl3pPr algn="ctr" rtl="0" marR="0" indent="0" marL="0">
              <a:spcBef>
                <a:spcPts val="0"/>
              </a:spcBef>
              <a:spcAft>
                <a:spcPts val="0"/>
              </a:spcAft>
              <a:defRPr/>
            </a:lvl3pPr>
            <a:lvl4pPr algn="ctr" rtl="0" marR="0" indent="0" marL="0">
              <a:spcBef>
                <a:spcPts val="0"/>
              </a:spcBef>
              <a:spcAft>
                <a:spcPts val="0"/>
              </a:spcAft>
              <a:defRPr/>
            </a:lvl4pPr>
            <a:lvl5pPr algn="ctr" rtl="0" marR="0" indent="0" marL="0">
              <a:spcBef>
                <a:spcPts val="0"/>
              </a:spcBef>
              <a:spcAft>
                <a:spcPts val="0"/>
              </a:spcAft>
              <a:defRPr/>
            </a:lvl5pPr>
            <a:lvl6pPr algn="ctr" rtl="0" marR="0" indent="0" marL="457200">
              <a:spcBef>
                <a:spcPts val="0"/>
              </a:spcBef>
              <a:spcAft>
                <a:spcPts val="0"/>
              </a:spcAft>
              <a:defRPr/>
            </a:lvl6pPr>
            <a:lvl7pPr algn="ctr" rtl="0" marR="0" indent="0" marL="914400">
              <a:spcBef>
                <a:spcPts val="0"/>
              </a:spcBef>
              <a:spcAft>
                <a:spcPts val="0"/>
              </a:spcAft>
              <a:defRPr/>
            </a:lvl7pPr>
            <a:lvl8pPr algn="ctr" rtl="0" marR="0" indent="0" marL="1371600">
              <a:spcBef>
                <a:spcPts val="0"/>
              </a:spcBef>
              <a:spcAft>
                <a:spcPts val="0"/>
              </a:spcAft>
              <a:defRPr/>
            </a:lvl8pPr>
            <a:lvl9pPr algn="ctr" rtl="0" marR="0" indent="0" marL="1828800">
              <a:spcBef>
                <a:spcPts val="0"/>
              </a:spcBef>
              <a:spcAft>
                <a:spcPts val="0"/>
              </a:spcAft>
              <a:defRPr/>
            </a:lvl9pPr>
          </a:lstStyle>
          <a:p/>
        </p:txBody>
      </p:sp>
      <p:sp>
        <p:nvSpPr>
          <p:cNvPr id="73" name="Shape 73"/>
          <p:cNvSpPr txBox="1"/>
          <p:nvPr>
            <p:ph idx="1" type="subTitle"/>
          </p:nvPr>
        </p:nvSpPr>
        <p:spPr>
          <a:xfrm>
            <a:off y="3551980" x="430304"/>
            <a:ext cy="918300" cx="4598998"/>
          </a:xfrm>
          <a:prstGeom prst="rect">
            <a:avLst/>
          </a:prstGeom>
          <a:noFill/>
          <a:ln>
            <a:noFill/>
          </a:ln>
        </p:spPr>
        <p:txBody>
          <a:bodyPr bIns="91425" rIns="91425" lIns="91425" tIns="91425" anchor="t" anchorCtr="0"/>
          <a:lstStyle>
            <a:lvl1pPr algn="l" rtl="0" marR="0" indent="0" marL="0">
              <a:lnSpc>
                <a:spcPct val="100000"/>
              </a:lnSpc>
              <a:spcBef>
                <a:spcPts val="360"/>
              </a:spcBef>
              <a:spcAft>
                <a:spcPts val="0"/>
              </a:spcAft>
              <a:buClr>
                <a:srgbClr val="595959"/>
              </a:buClr>
              <a:buFont typeface="Arial"/>
              <a:buNone/>
              <a:defRPr/>
            </a:lvl1pPr>
            <a:lvl2pPr algn="ctr" rtl="0" marR="0" indent="0" marL="457200">
              <a:lnSpc>
                <a:spcPct val="100000"/>
              </a:lnSpc>
              <a:spcBef>
                <a:spcPts val="560"/>
              </a:spcBef>
              <a:spcAft>
                <a:spcPts val="0"/>
              </a:spcAft>
              <a:buClr>
                <a:srgbClr val="888888"/>
              </a:buClr>
              <a:buFont typeface="Arial"/>
              <a:buNone/>
              <a:defRPr/>
            </a:lvl2pPr>
            <a:lvl3pPr algn="ctr" rtl="0" marR="0" indent="0" marL="914400">
              <a:lnSpc>
                <a:spcPct val="100000"/>
              </a:lnSpc>
              <a:spcBef>
                <a:spcPts val="480"/>
              </a:spcBef>
              <a:spcAft>
                <a:spcPts val="0"/>
              </a:spcAft>
              <a:buClr>
                <a:srgbClr val="888888"/>
              </a:buClr>
              <a:buFont typeface="Arial"/>
              <a:buNone/>
              <a:defRPr/>
            </a:lvl3pPr>
            <a:lvl4pPr algn="ctr" rtl="0" marR="0" indent="0" marL="1371600">
              <a:lnSpc>
                <a:spcPct val="100000"/>
              </a:lnSpc>
              <a:spcBef>
                <a:spcPts val="400"/>
              </a:spcBef>
              <a:spcAft>
                <a:spcPts val="0"/>
              </a:spcAft>
              <a:buClr>
                <a:srgbClr val="888888"/>
              </a:buClr>
              <a:buFont typeface="Arial"/>
              <a:buNone/>
              <a:defRPr/>
            </a:lvl4pPr>
            <a:lvl5pPr algn="ctr" rtl="0" marR="0" indent="0" marL="1828800">
              <a:lnSpc>
                <a:spcPct val="100000"/>
              </a:lnSpc>
              <a:spcBef>
                <a:spcPts val="400"/>
              </a:spcBef>
              <a:spcAft>
                <a:spcPts val="0"/>
              </a:spcAft>
              <a:buClr>
                <a:srgbClr val="888888"/>
              </a:buClr>
              <a:buFont typeface="Arial"/>
              <a:buNone/>
              <a:defRPr/>
            </a:lvl5pPr>
            <a:lvl6pPr algn="ctr" rtl="0" marR="0" indent="0" marL="2286000">
              <a:lnSpc>
                <a:spcPct val="100000"/>
              </a:lnSpc>
              <a:spcBef>
                <a:spcPts val="400"/>
              </a:spcBef>
              <a:spcAft>
                <a:spcPts val="0"/>
              </a:spcAft>
              <a:buClr>
                <a:srgbClr val="888888"/>
              </a:buClr>
              <a:buFont typeface="Arial"/>
              <a:buNone/>
              <a:defRPr/>
            </a:lvl6pPr>
            <a:lvl7pPr algn="ctr" rtl="0" marR="0" indent="0" marL="2743200">
              <a:lnSpc>
                <a:spcPct val="100000"/>
              </a:lnSpc>
              <a:spcBef>
                <a:spcPts val="400"/>
              </a:spcBef>
              <a:spcAft>
                <a:spcPts val="0"/>
              </a:spcAft>
              <a:buClr>
                <a:srgbClr val="888888"/>
              </a:buClr>
              <a:buFont typeface="Arial"/>
              <a:buNone/>
              <a:defRPr/>
            </a:lvl7pPr>
            <a:lvl8pPr algn="ctr" rtl="0" marR="0" indent="0" marL="3200400">
              <a:lnSpc>
                <a:spcPct val="100000"/>
              </a:lnSpc>
              <a:spcBef>
                <a:spcPts val="400"/>
              </a:spcBef>
              <a:spcAft>
                <a:spcPts val="0"/>
              </a:spcAft>
              <a:buClr>
                <a:srgbClr val="888888"/>
              </a:buClr>
              <a:buFont typeface="Arial"/>
              <a:buNone/>
              <a:defRPr/>
            </a:lvl8pPr>
            <a:lvl9pPr algn="ctr" rtl="0" marR="0" indent="0" marL="3657600">
              <a:lnSpc>
                <a:spcPct val="100000"/>
              </a:lnSpc>
              <a:spcBef>
                <a:spcPts val="400"/>
              </a:spcBef>
              <a:spcAft>
                <a:spcPts val="0"/>
              </a:spcAft>
              <a:buClr>
                <a:srgbClr val="888888"/>
              </a:buClr>
              <a:buFont typeface="Arial"/>
              <a:buNone/>
              <a:defRPr/>
            </a:lvl9pPr>
          </a:lstStyle>
          <a:p/>
        </p:txBody>
      </p:sp>
      <p:sp>
        <p:nvSpPr>
          <p:cNvPr id="74" name="Shape 74"/>
          <p:cNvSpPr txBox="1"/>
          <p:nvPr>
            <p:ph idx="10" type="dt"/>
          </p:nvPr>
        </p:nvSpPr>
        <p:spPr>
          <a:xfrm>
            <a:off y="6356350" x="457200"/>
            <a:ext cy="365099" cx="2133598"/>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75" name="Shape 75"/>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76" name="Shape 76"/>
          <p:cNvSpPr txBox="1"/>
          <p:nvPr>
            <p:ph idx="12" type="sldNum"/>
          </p:nvPr>
        </p:nvSpPr>
        <p:spPr>
          <a:xfrm>
            <a:off y="6356350" x="6553200"/>
            <a:ext cy="365099" cx="2133598"/>
          </a:xfrm>
          <a:prstGeom prst="rect">
            <a:avLst/>
          </a:prstGeom>
          <a:noFill/>
          <a:ln>
            <a:noFill/>
          </a:ln>
        </p:spPr>
        <p:txBody>
          <a:bodyPr bIns="91425" rIns="91425" lIns="91425" tIns="91425" anchor="ctr" anchorCtr="0"/>
          <a:lstStyle>
            <a:lvl1pPr algn="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ESS - Custom Layout">
    <p:spTree>
      <p:nvGrpSpPr>
        <p:cNvPr id="77" name="Shape 77"/>
        <p:cNvGrpSpPr/>
        <p:nvPr/>
      </p:nvGrpSpPr>
      <p:grpSpPr>
        <a:xfrm>
          <a:off y="0" x="0"/>
          <a:ext cy="0" cx="0"/>
          <a:chOff y="0" x="0"/>
          <a:chExt cy="0" cx="0"/>
        </a:xfrm>
      </p:grpSpPr>
      <p:pic>
        <p:nvPicPr>
          <p:cNvPr id="78" name="Shape 78"/>
          <p:cNvPicPr preferRelativeResize="0"/>
          <p:nvPr/>
        </p:nvPicPr>
        <p:blipFill rotWithShape="1">
          <a:blip r:embed="rId2"/>
          <a:srcRect t="0" b="0" r="0" l="0"/>
          <a:stretch/>
        </p:blipFill>
        <p:spPr>
          <a:xfrm>
            <a:off y="0" x="0"/>
            <a:ext cy="530099" cx="9144000"/>
          </a:xfrm>
          <a:prstGeom prst="rect">
            <a:avLst/>
          </a:prstGeom>
          <a:noFill/>
          <a:ln>
            <a:noFill/>
          </a:ln>
        </p:spPr>
      </p:pic>
      <p:sp>
        <p:nvSpPr>
          <p:cNvPr id="79" name="Shape 79"/>
          <p:cNvSpPr txBox="1"/>
          <p:nvPr/>
        </p:nvSpPr>
        <p:spPr>
          <a:xfrm>
            <a:off y="320675" x="457200"/>
            <a:ext cy="1143000" cx="82296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C84226"/>
              </a:buClr>
              <a:buSzPct val="25000"/>
              <a:buFont typeface="Calibri"/>
              <a:buNone/>
            </a:pPr>
            <a:r>
              <a:rPr strike="noStrike" u="none" b="1" cap="none" baseline="0" sz="3600" lang="en-US" i="0">
                <a:solidFill>
                  <a:srgbClr val="C84226"/>
                </a:solidFill>
                <a:latin typeface="Calibri"/>
                <a:ea typeface="Calibri"/>
                <a:cs typeface="Calibri"/>
                <a:sym typeface="Calibri"/>
                <a:rtl val="0"/>
              </a:rPr>
              <a:t>Click to edit Master title style</a:t>
            </a:r>
          </a:p>
        </p:txBody>
      </p:sp>
      <p:sp>
        <p:nvSpPr>
          <p:cNvPr id="80" name="Shape 80"/>
          <p:cNvSpPr txBox="1"/>
          <p:nvPr>
            <p:ph idx="1" type="body"/>
          </p:nvPr>
        </p:nvSpPr>
        <p:spPr>
          <a:xfrm>
            <a:off y="1600200" x="457200"/>
            <a:ext cy="4526100" cx="82296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81" name="Shape 81"/>
          <p:cNvSpPr txBox="1"/>
          <p:nvPr>
            <p:ph idx="10" type="dt"/>
          </p:nvPr>
        </p:nvSpPr>
        <p:spPr>
          <a:xfrm>
            <a:off y="6356350" x="457200"/>
            <a:ext cy="365099" cx="2133598"/>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82" name="Shape 82"/>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83" name="Shape 83"/>
          <p:cNvSpPr txBox="1"/>
          <p:nvPr>
            <p:ph idx="12" type="sldNum"/>
          </p:nvPr>
        </p:nvSpPr>
        <p:spPr>
          <a:xfrm>
            <a:off y="6356350" x="6553200"/>
            <a:ext cy="365099" cx="2133598"/>
          </a:xfrm>
          <a:prstGeom prst="rect">
            <a:avLst/>
          </a:prstGeom>
          <a:noFill/>
          <a:ln>
            <a:noFill/>
          </a:ln>
        </p:spPr>
        <p:txBody>
          <a:bodyPr bIns="91425" rIns="91425" lIns="91425" tIns="91425" anchor="ctr" anchorCtr="0"/>
          <a:lstStyle>
            <a:lvl1pPr algn="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ESS Title and Content">
    <p:spTree>
      <p:nvGrpSpPr>
        <p:cNvPr id="84" name="Shape 84"/>
        <p:cNvGrpSpPr/>
        <p:nvPr/>
      </p:nvGrpSpPr>
      <p:grpSpPr>
        <a:xfrm>
          <a:off y="0" x="0"/>
          <a:ext cy="0" cx="0"/>
          <a:chOff y="0" x="0"/>
          <a:chExt cy="0" cx="0"/>
        </a:xfrm>
      </p:grpSpPr>
      <p:pic>
        <p:nvPicPr>
          <p:cNvPr id="85" name="Shape 85"/>
          <p:cNvPicPr preferRelativeResize="0"/>
          <p:nvPr/>
        </p:nvPicPr>
        <p:blipFill rotWithShape="1">
          <a:blip r:embed="rId2"/>
          <a:srcRect t="0" b="0" r="0" l="0"/>
          <a:stretch/>
        </p:blipFill>
        <p:spPr>
          <a:xfrm>
            <a:off y="0" x="0"/>
            <a:ext cy="530099" cx="9144000"/>
          </a:xfrm>
          <a:prstGeom prst="rect">
            <a:avLst/>
          </a:prstGeom>
          <a:noFill/>
          <a:ln>
            <a:noFill/>
          </a:ln>
        </p:spPr>
      </p:pic>
      <p:sp>
        <p:nvSpPr>
          <p:cNvPr id="86" name="Shape 86"/>
          <p:cNvSpPr txBox="1"/>
          <p:nvPr>
            <p:ph type="title"/>
          </p:nvPr>
        </p:nvSpPr>
        <p:spPr>
          <a:xfrm>
            <a:off y="321132" x="457200"/>
            <a:ext cy="1143000" cx="8229600"/>
          </a:xfrm>
          <a:prstGeom prst="rect">
            <a:avLst/>
          </a:prstGeom>
          <a:noFill/>
          <a:ln>
            <a:noFill/>
          </a:ln>
        </p:spPr>
        <p:txBody>
          <a:bodyPr bIns="91425" rIns="91425" lIns="91425" tIns="91425" anchor="ctr"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87" name="Shape 87"/>
          <p:cNvSpPr txBox="1"/>
          <p:nvPr>
            <p:ph idx="1" type="body"/>
          </p:nvPr>
        </p:nvSpPr>
        <p:spPr>
          <a:xfrm>
            <a:off y="1600200" x="457200"/>
            <a:ext cy="4526100" cx="82296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88" name="Shape 88"/>
          <p:cNvSpPr txBox="1"/>
          <p:nvPr>
            <p:ph idx="10" type="dt"/>
          </p:nvPr>
        </p:nvSpPr>
        <p:spPr>
          <a:xfrm>
            <a:off y="6356350" x="457200"/>
            <a:ext cy="365099" cx="2133598"/>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89" name="Shape 89"/>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90" name="Shape 90"/>
          <p:cNvSpPr txBox="1"/>
          <p:nvPr>
            <p:ph idx="12" type="sldNum"/>
          </p:nvPr>
        </p:nvSpPr>
        <p:spPr>
          <a:xfrm>
            <a:off y="6356350" x="6553200"/>
            <a:ext cy="365099" cx="2133598"/>
          </a:xfrm>
          <a:prstGeom prst="rect">
            <a:avLst/>
          </a:prstGeom>
          <a:noFill/>
          <a:ln>
            <a:noFill/>
          </a:ln>
        </p:spPr>
        <p:txBody>
          <a:bodyPr bIns="91425" rIns="91425" lIns="91425" tIns="91425" anchor="ctr" anchorCtr="0"/>
          <a:lstStyle>
            <a:lvl1pPr algn="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TESS Section Header">
    <p:spTree>
      <p:nvGrpSpPr>
        <p:cNvPr id="91" name="Shape 91"/>
        <p:cNvGrpSpPr/>
        <p:nvPr/>
      </p:nvGrpSpPr>
      <p:grpSpPr>
        <a:xfrm>
          <a:off y="0" x="0"/>
          <a:ext cy="0" cx="0"/>
          <a:chOff y="0" x="0"/>
          <a:chExt cy="0" cx="0"/>
        </a:xfrm>
      </p:grpSpPr>
      <p:pic>
        <p:nvPicPr>
          <p:cNvPr id="92" name="Shape 92"/>
          <p:cNvPicPr preferRelativeResize="0"/>
          <p:nvPr/>
        </p:nvPicPr>
        <p:blipFill rotWithShape="1">
          <a:blip r:embed="rId2"/>
          <a:srcRect t="0" b="0" r="0" l="0"/>
          <a:stretch/>
        </p:blipFill>
        <p:spPr>
          <a:xfrm>
            <a:off y="12700" x="0"/>
            <a:ext cy="6807299" cx="9144000"/>
          </a:xfrm>
          <a:prstGeom prst="rect">
            <a:avLst/>
          </a:prstGeom>
          <a:noFill/>
          <a:ln>
            <a:noFill/>
          </a:ln>
        </p:spPr>
      </p:pic>
      <p:sp>
        <p:nvSpPr>
          <p:cNvPr id="93" name="Shape 93"/>
          <p:cNvSpPr txBox="1"/>
          <p:nvPr>
            <p:ph type="title"/>
          </p:nvPr>
        </p:nvSpPr>
        <p:spPr>
          <a:xfrm>
            <a:off y="2318683" x="722312"/>
            <a:ext cy="1361999" cx="7772400"/>
          </a:xfrm>
          <a:prstGeom prst="rect">
            <a:avLst/>
          </a:prstGeom>
          <a:noFill/>
          <a:ln>
            <a:noFill/>
          </a:ln>
        </p:spPr>
        <p:txBody>
          <a:bodyPr bIns="91425" rIns="91425" lIns="91425" tIns="91425" anchor="ctr"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94" name="Shape 94"/>
          <p:cNvSpPr txBox="1"/>
          <p:nvPr>
            <p:ph idx="1" type="body"/>
          </p:nvPr>
        </p:nvSpPr>
        <p:spPr>
          <a:xfrm>
            <a:off y="3416578" x="722312"/>
            <a:ext cy="698100" cx="7772400"/>
          </a:xfrm>
          <a:prstGeom prst="rect">
            <a:avLst/>
          </a:prstGeom>
          <a:noFill/>
          <a:ln>
            <a:noFill/>
          </a:ln>
        </p:spPr>
        <p:txBody>
          <a:bodyPr bIns="91425" rIns="91425" lIns="91425" tIns="91425" anchor="t" anchorCtr="0"/>
          <a:lstStyle>
            <a:lvl1pPr rtl="0" indent="0" marL="0">
              <a:buClr>
                <a:schemeClr val="lt1"/>
              </a:buClr>
              <a:buFont typeface="Arial"/>
              <a:buNone/>
              <a:defRPr/>
            </a:lvl1pPr>
            <a:lvl2pPr rtl="0" indent="0" marL="457200">
              <a:buClr>
                <a:srgbClr val="888888"/>
              </a:buClr>
              <a:buFont typeface="Arial"/>
              <a:buNone/>
              <a:defRPr/>
            </a:lvl2pPr>
            <a:lvl3pPr rtl="0" indent="0" marL="914400">
              <a:buClr>
                <a:srgbClr val="888888"/>
              </a:buClr>
              <a:buFont typeface="Arial"/>
              <a:buNone/>
              <a:defRPr/>
            </a:lvl3pPr>
            <a:lvl4pPr rtl="0" indent="0" marL="1371600">
              <a:buClr>
                <a:srgbClr val="888888"/>
              </a:buClr>
              <a:buFont typeface="Arial"/>
              <a:buNone/>
              <a:defRPr/>
            </a:lvl4pPr>
            <a:lvl5pPr rtl="0" indent="0" marL="1828800">
              <a:buClr>
                <a:srgbClr val="888888"/>
              </a:buClr>
              <a:buFont typeface="Arial"/>
              <a:buNone/>
              <a:defRPr/>
            </a:lvl5pPr>
            <a:lvl6pPr rtl="0" indent="0" marL="2286000">
              <a:buClr>
                <a:srgbClr val="888888"/>
              </a:buClr>
              <a:buFont typeface="Arial"/>
              <a:buNone/>
              <a:defRPr/>
            </a:lvl6pPr>
            <a:lvl7pPr rtl="0" indent="0" marL="2743200">
              <a:buClr>
                <a:srgbClr val="888888"/>
              </a:buClr>
              <a:buFont typeface="Arial"/>
              <a:buNone/>
              <a:defRPr/>
            </a:lvl7pPr>
            <a:lvl8pPr rtl="0" indent="0" marL="3200400">
              <a:buClr>
                <a:srgbClr val="888888"/>
              </a:buClr>
              <a:buFont typeface="Arial"/>
              <a:buNone/>
              <a:defRPr/>
            </a:lvl8pPr>
            <a:lvl9pPr rtl="0" indent="0" marL="3657600">
              <a:buClr>
                <a:srgbClr val="888888"/>
              </a:buClr>
              <a:buFont typeface="Arial"/>
              <a:buNone/>
              <a:defRPr/>
            </a:lvl9pPr>
          </a:lstStyle>
          <a:p/>
        </p:txBody>
      </p:sp>
      <p:sp>
        <p:nvSpPr>
          <p:cNvPr id="95" name="Shape 95"/>
          <p:cNvSpPr txBox="1"/>
          <p:nvPr>
            <p:ph idx="10" type="dt"/>
          </p:nvPr>
        </p:nvSpPr>
        <p:spPr>
          <a:xfrm>
            <a:off y="6356350" x="457200"/>
            <a:ext cy="365099" cx="2133598"/>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96" name="Shape 96"/>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97" name="Shape 97"/>
          <p:cNvSpPr txBox="1"/>
          <p:nvPr>
            <p:ph idx="12" type="sldNum"/>
          </p:nvPr>
        </p:nvSpPr>
        <p:spPr>
          <a:xfrm>
            <a:off y="6356350" x="6553200"/>
            <a:ext cy="365099" cx="2133598"/>
          </a:xfrm>
          <a:prstGeom prst="rect">
            <a:avLst/>
          </a:prstGeom>
          <a:noFill/>
          <a:ln>
            <a:noFill/>
          </a:ln>
        </p:spPr>
        <p:txBody>
          <a:bodyPr bIns="91425" rIns="91425" lIns="91425" tIns="91425" anchor="ctr" anchorCtr="0"/>
          <a:lstStyle>
            <a:lvl1pPr algn="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04" name="Shape 104"/>
        <p:cNvGrpSpPr/>
        <p:nvPr/>
      </p:nvGrpSpPr>
      <p:grpSpPr>
        <a:xfrm>
          <a:off y="0" x="0"/>
          <a:ext cy="0" cx="0"/>
          <a:chOff y="0" x="0"/>
          <a:chExt cy="0" cx="0"/>
        </a:xfrm>
      </p:grpSpPr>
      <p:sp>
        <p:nvSpPr>
          <p:cNvPr id="105" name="Shape 105"/>
          <p:cNvSpPr txBox="1"/>
          <p:nvPr>
            <p:ph type="ctrTitle"/>
          </p:nvPr>
        </p:nvSpPr>
        <p:spPr>
          <a:xfrm>
            <a:off y="2130425" x="685800"/>
            <a:ext cy="1470000" cx="77724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ctr" rtl="0" marR="0" indent="0" marL="0">
              <a:lnSpc>
                <a:spcPct val="100000"/>
              </a:lnSpc>
              <a:spcBef>
                <a:spcPts val="0"/>
              </a:spcBef>
              <a:spcAft>
                <a:spcPts val="0"/>
              </a:spcAft>
              <a:buClr>
                <a:srgbClr val="000000"/>
              </a:buClr>
              <a:buFont typeface="Arial"/>
              <a:buNone/>
              <a:defRPr/>
            </a:lvl2pPr>
            <a:lvl3pPr algn="ctr" rtl="0" marR="0" indent="0" marL="0">
              <a:spcBef>
                <a:spcPts val="0"/>
              </a:spcBef>
              <a:spcAft>
                <a:spcPts val="0"/>
              </a:spcAft>
              <a:defRPr/>
            </a:lvl3pPr>
            <a:lvl4pPr algn="ctr" rtl="0" marR="0" indent="0" marL="0">
              <a:spcBef>
                <a:spcPts val="0"/>
              </a:spcBef>
              <a:spcAft>
                <a:spcPts val="0"/>
              </a:spcAft>
              <a:defRPr/>
            </a:lvl4pPr>
            <a:lvl5pPr algn="ctr" rtl="0" marR="0" indent="0" marL="0">
              <a:spcBef>
                <a:spcPts val="0"/>
              </a:spcBef>
              <a:spcAft>
                <a:spcPts val="0"/>
              </a:spcAft>
              <a:defRPr/>
            </a:lvl5pPr>
            <a:lvl6pPr algn="ctr" rtl="0" marR="0" indent="0" marL="457200">
              <a:spcBef>
                <a:spcPts val="0"/>
              </a:spcBef>
              <a:spcAft>
                <a:spcPts val="0"/>
              </a:spcAft>
              <a:defRPr/>
            </a:lvl6pPr>
            <a:lvl7pPr algn="ctr" rtl="0" marR="0" indent="0" marL="914400">
              <a:spcBef>
                <a:spcPts val="0"/>
              </a:spcBef>
              <a:spcAft>
                <a:spcPts val="0"/>
              </a:spcAft>
              <a:defRPr/>
            </a:lvl7pPr>
            <a:lvl8pPr algn="ctr" rtl="0" marR="0" indent="0" marL="1371600">
              <a:spcBef>
                <a:spcPts val="0"/>
              </a:spcBef>
              <a:spcAft>
                <a:spcPts val="0"/>
              </a:spcAft>
              <a:defRPr/>
            </a:lvl8pPr>
            <a:lvl9pPr algn="ctr" rtl="0" marR="0" indent="0" marL="1828800">
              <a:spcBef>
                <a:spcPts val="0"/>
              </a:spcBef>
              <a:spcAft>
                <a:spcPts val="0"/>
              </a:spcAft>
              <a:defRPr/>
            </a:lvl9pPr>
          </a:lstStyle>
          <a:p/>
        </p:txBody>
      </p:sp>
      <p:sp>
        <p:nvSpPr>
          <p:cNvPr id="106" name="Shape 106"/>
          <p:cNvSpPr txBox="1"/>
          <p:nvPr>
            <p:ph idx="1" type="subTitle"/>
          </p:nvPr>
        </p:nvSpPr>
        <p:spPr>
          <a:xfrm>
            <a:off y="3886200" x="1371600"/>
            <a:ext cy="1752600" cx="6400799"/>
          </a:xfrm>
          <a:prstGeom prst="rect">
            <a:avLst/>
          </a:prstGeom>
          <a:noFill/>
          <a:ln>
            <a:noFill/>
          </a:ln>
        </p:spPr>
        <p:txBody>
          <a:bodyPr bIns="91425" rIns="91425" lIns="91425" tIns="91425" anchor="t" anchorCtr="0"/>
          <a:lstStyle>
            <a:lvl1pPr algn="ctr" rtl="0" marR="0" indent="0" marL="0">
              <a:lnSpc>
                <a:spcPct val="100000"/>
              </a:lnSpc>
              <a:spcBef>
                <a:spcPts val="640"/>
              </a:spcBef>
              <a:spcAft>
                <a:spcPts val="0"/>
              </a:spcAft>
              <a:buClr>
                <a:srgbClr val="888888"/>
              </a:buClr>
              <a:buFont typeface="Arial"/>
              <a:buNone/>
              <a:defRPr/>
            </a:lvl1pPr>
            <a:lvl2pPr algn="ctr" rtl="0" marR="0" indent="0" marL="457200">
              <a:lnSpc>
                <a:spcPct val="100000"/>
              </a:lnSpc>
              <a:spcBef>
                <a:spcPts val="560"/>
              </a:spcBef>
              <a:spcAft>
                <a:spcPts val="0"/>
              </a:spcAft>
              <a:buClr>
                <a:srgbClr val="888888"/>
              </a:buClr>
              <a:buFont typeface="Arial"/>
              <a:buNone/>
              <a:defRPr/>
            </a:lvl2pPr>
            <a:lvl3pPr algn="ctr" rtl="0" marR="0" indent="0" marL="914400">
              <a:lnSpc>
                <a:spcPct val="100000"/>
              </a:lnSpc>
              <a:spcBef>
                <a:spcPts val="480"/>
              </a:spcBef>
              <a:spcAft>
                <a:spcPts val="0"/>
              </a:spcAft>
              <a:buClr>
                <a:srgbClr val="888888"/>
              </a:buClr>
              <a:buFont typeface="Arial"/>
              <a:buNone/>
              <a:defRPr/>
            </a:lvl3pPr>
            <a:lvl4pPr algn="ctr" rtl="0" marR="0" indent="0" marL="1371600">
              <a:lnSpc>
                <a:spcPct val="100000"/>
              </a:lnSpc>
              <a:spcBef>
                <a:spcPts val="400"/>
              </a:spcBef>
              <a:spcAft>
                <a:spcPts val="0"/>
              </a:spcAft>
              <a:buClr>
                <a:srgbClr val="888888"/>
              </a:buClr>
              <a:buFont typeface="Arial"/>
              <a:buNone/>
              <a:defRPr/>
            </a:lvl4pPr>
            <a:lvl5pPr algn="ctr" rtl="0" marR="0" indent="0" marL="1828800">
              <a:lnSpc>
                <a:spcPct val="100000"/>
              </a:lnSpc>
              <a:spcBef>
                <a:spcPts val="400"/>
              </a:spcBef>
              <a:spcAft>
                <a:spcPts val="0"/>
              </a:spcAft>
              <a:buClr>
                <a:srgbClr val="888888"/>
              </a:buClr>
              <a:buFont typeface="Arial"/>
              <a:buNone/>
              <a:defRPr/>
            </a:lvl5pPr>
            <a:lvl6pPr algn="ctr" rtl="0" marR="0" indent="0" marL="2286000">
              <a:lnSpc>
                <a:spcPct val="100000"/>
              </a:lnSpc>
              <a:spcBef>
                <a:spcPts val="400"/>
              </a:spcBef>
              <a:spcAft>
                <a:spcPts val="0"/>
              </a:spcAft>
              <a:buClr>
                <a:srgbClr val="888888"/>
              </a:buClr>
              <a:buFont typeface="Arial"/>
              <a:buNone/>
              <a:defRPr/>
            </a:lvl6pPr>
            <a:lvl7pPr algn="ctr" rtl="0" marR="0" indent="0" marL="2743200">
              <a:lnSpc>
                <a:spcPct val="100000"/>
              </a:lnSpc>
              <a:spcBef>
                <a:spcPts val="400"/>
              </a:spcBef>
              <a:spcAft>
                <a:spcPts val="0"/>
              </a:spcAft>
              <a:buClr>
                <a:srgbClr val="888888"/>
              </a:buClr>
              <a:buFont typeface="Arial"/>
              <a:buNone/>
              <a:defRPr/>
            </a:lvl7pPr>
            <a:lvl8pPr algn="ctr" rtl="0" marR="0" indent="0" marL="3200400">
              <a:lnSpc>
                <a:spcPct val="100000"/>
              </a:lnSpc>
              <a:spcBef>
                <a:spcPts val="400"/>
              </a:spcBef>
              <a:spcAft>
                <a:spcPts val="0"/>
              </a:spcAft>
              <a:buClr>
                <a:srgbClr val="888888"/>
              </a:buClr>
              <a:buFont typeface="Arial"/>
              <a:buNone/>
              <a:defRPr/>
            </a:lvl8pPr>
            <a:lvl9pPr algn="ctr" rtl="0" marR="0" indent="0" marL="3657600">
              <a:lnSpc>
                <a:spcPct val="100000"/>
              </a:lnSpc>
              <a:spcBef>
                <a:spcPts val="400"/>
              </a:spcBef>
              <a:spcAft>
                <a:spcPts val="0"/>
              </a:spcAft>
              <a:buClr>
                <a:srgbClr val="888888"/>
              </a:buClr>
              <a:buFont typeface="Arial"/>
              <a:buNone/>
              <a:defRPr/>
            </a:lvl9pPr>
          </a:lstStyle>
          <a:p/>
        </p:txBody>
      </p:sp>
      <p:sp>
        <p:nvSpPr>
          <p:cNvPr id="107" name="Shape 107"/>
          <p:cNvSpPr txBox="1"/>
          <p:nvPr>
            <p:ph idx="10" type="dt"/>
          </p:nvPr>
        </p:nvSpPr>
        <p:spPr>
          <a:xfrm>
            <a:off y="6356350" x="457200"/>
            <a:ext cy="365099" cx="2133598"/>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108" name="Shape 108"/>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109" name="Shape 109"/>
          <p:cNvSpPr txBox="1"/>
          <p:nvPr>
            <p:ph idx="12" type="sldNum"/>
          </p:nvPr>
        </p:nvSpPr>
        <p:spPr>
          <a:xfrm>
            <a:off y="6356350" x="6553200"/>
            <a:ext cy="365099" cx="2133598"/>
          </a:xfrm>
          <a:prstGeom prst="rect">
            <a:avLst/>
          </a:prstGeom>
          <a:noFill/>
          <a:ln>
            <a:noFill/>
          </a:ln>
        </p:spPr>
        <p:txBody>
          <a:bodyPr bIns="91425" rIns="91425" lIns="91425" tIns="91425" anchor="ctr" anchorCtr="0"/>
          <a:lstStyle>
            <a:lvl1pPr algn="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theme/theme2.xml" Type="http://schemas.openxmlformats.org/officeDocument/2006/relationships/theme" Id="rId5"/></Relationships>
</file>

<file path=ppt/slideMasters/_rels/slideMaster2.xml.rels><?xml version="1.0" encoding="UTF-8" standalone="yes"?><Relationships xmlns="http://schemas.openxmlformats.org/package/2006/relationships"><Relationship Target="../slideLayouts/slideLayout6.xml" Type="http://schemas.openxmlformats.org/officeDocument/2006/relationships/slideLayout" Id="rId2"/><Relationship Target="../slideLayouts/slideLayout5.xml" Type="http://schemas.openxmlformats.org/officeDocument/2006/relationships/slideLayout" Id="rId1"/><Relationship Target="../slideLayouts/slideLayout8.xml" Type="http://schemas.openxmlformats.org/officeDocument/2006/relationships/slideLayout" Id="rId4"/><Relationship Target="../slideLayouts/slideLayout7.xml" Type="http://schemas.openxmlformats.org/officeDocument/2006/relationships/slideLayout" Id="rId3"/><Relationship Target="../theme/theme5.xml" Type="http://schemas.openxmlformats.org/officeDocument/2006/relationships/theme" Id="rId5"/></Relationships>
</file>

<file path=ppt/slideMasters/_rels/slideMaster3.xml.rels><?xml version="1.0" encoding="UTF-8" standalone="yes"?><Relationships xmlns="http://schemas.openxmlformats.org/package/2006/relationships"><Relationship Target="../slideLayouts/slideLayout10.xml" Type="http://schemas.openxmlformats.org/officeDocument/2006/relationships/slideLayout" Id="rId2"/><Relationship Target="../slideLayouts/slideLayout20.xml" Type="http://schemas.openxmlformats.org/officeDocument/2006/relationships/slideLayout" Id="rId12"/><Relationship Target="../slideLayouts/slideLayout9.xml" Type="http://schemas.openxmlformats.org/officeDocument/2006/relationships/slideLayout" Id="rId1"/><Relationship Target="../theme/theme1.xml" Type="http://schemas.openxmlformats.org/officeDocument/2006/relationships/theme" Id="rId13"/><Relationship Target="../slideLayouts/slideLayout12.xml" Type="http://schemas.openxmlformats.org/officeDocument/2006/relationships/slideLayout" Id="rId4"/><Relationship Target="../slideLayouts/slideLayout18.xml" Type="http://schemas.openxmlformats.org/officeDocument/2006/relationships/slideLayout" Id="rId10"/><Relationship Target="../slideLayouts/slideLayout11.xml" Type="http://schemas.openxmlformats.org/officeDocument/2006/relationships/slideLayout" Id="rId3"/><Relationship Target="../slideLayouts/slideLayout19.xml" Type="http://schemas.openxmlformats.org/officeDocument/2006/relationships/slideLayout" Id="rId11"/><Relationship Target="../slideLayouts/slideLayout17.xml" Type="http://schemas.openxmlformats.org/officeDocument/2006/relationships/slideLayout" Id="rId9"/><Relationship Target="../slideLayouts/slideLayout14.xml" Type="http://schemas.openxmlformats.org/officeDocument/2006/relationships/slideLayout" Id="rId6"/><Relationship Target="../slideLayouts/slideLayout13.xml" Type="http://schemas.openxmlformats.org/officeDocument/2006/relationships/slideLayout" Id="rId5"/><Relationship Target="../slideLayouts/slideLayout16.xml" Type="http://schemas.openxmlformats.org/officeDocument/2006/relationships/slideLayout" Id="rId8"/><Relationship Target="../slideLayouts/slideLayout15.xml" Type="http://schemas.openxmlformats.org/officeDocument/2006/relationships/slideLayout" Id="rId7"/></Relationships>
</file>

<file path=ppt/slideMasters/_rels/slideMaster4.xml.rels><?xml version="1.0" encoding="UTF-8" standalone="yes"?><Relationships xmlns="http://schemas.openxmlformats.org/package/2006/relationships"><Relationship Target="../slideLayouts/slideLayout22.xml" Type="http://schemas.openxmlformats.org/officeDocument/2006/relationships/slideLayout" Id="rId2"/><Relationship Target="../slideLayouts/slideLayout21.xml" Type="http://schemas.openxmlformats.org/officeDocument/2006/relationships/slideLayout" Id="rId1"/><Relationship Target="../slideLayouts/slideLayout24.xml" Type="http://schemas.openxmlformats.org/officeDocument/2006/relationships/slideLayout" Id="rId4"/><Relationship Target="../slideLayouts/slideLayout23.xml" Type="http://schemas.openxmlformats.org/officeDocument/2006/relationships/slideLayout" Id="rId3"/><Relationship Target="../theme/theme4.xml" Type="http://schemas.openxmlformats.org/officeDocument/2006/relationships/theme" Id="rId5"/></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y="0" x="0"/>
          <a:ext cy="0" cx="0"/>
          <a:chOff y="0" x="0"/>
          <a:chExt cy="0" cx="0"/>
        </a:xfrm>
      </p:grpSpPr>
      <p:sp>
        <p:nvSpPr>
          <p:cNvPr id="9" name="Shape 9"/>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chemeClr val="dk1"/>
              </a:buClr>
              <a:buFont typeface="Arial"/>
              <a:buNone/>
              <a:defRPr/>
            </a:lvl1pPr>
            <a:lvl2pPr algn="l" rtl="0" marR="0" indent="0" marL="0">
              <a:lnSpc>
                <a:spcPct val="100000"/>
              </a:lnSpc>
              <a:spcBef>
                <a:spcPts val="0"/>
              </a:spcBef>
              <a:spcAft>
                <a:spcPts val="0"/>
              </a:spcAft>
              <a:buClr>
                <a:srgbClr val="000000"/>
              </a:buClr>
              <a:buFont typeface="Arial"/>
              <a:buNone/>
              <a:defRPr/>
            </a:lvl2pPr>
            <a:lvl3pPr algn="l" rtl="0" marR="0" indent="0" marL="0">
              <a:defRPr/>
            </a:lvl3pPr>
            <a:lvl4pPr algn="l" rtl="0" marR="0" indent="0" marL="0">
              <a:defRPr/>
            </a:lvl4pPr>
            <a:lvl5pPr algn="l" rtl="0" marR="0" indent="0" marL="0">
              <a:defRPr/>
            </a:lvl5pPr>
            <a:lvl6pPr algn="l" rtl="0" marR="0" indent="0" marL="0">
              <a:defRPr/>
            </a:lvl6pPr>
            <a:lvl7pPr algn="l" rtl="0" marR="0" indent="0" marL="0">
              <a:defRPr/>
            </a:lvl7pPr>
            <a:lvl8pPr algn="l" rtl="0" marR="0" indent="0" marL="0">
              <a:defRPr/>
            </a:lvl8pPr>
            <a:lvl9pPr algn="l" rtl="0" marR="0" indent="0" marL="0">
              <a:defRPr/>
            </a:lvl9pPr>
          </a:lstStyle>
          <a:p/>
        </p:txBody>
      </p:sp>
      <p:sp>
        <p:nvSpPr>
          <p:cNvPr id="10" name="Shape 10"/>
          <p:cNvSpPr txBox="1"/>
          <p:nvPr>
            <p:ph idx="1" type="body"/>
          </p:nvPr>
        </p:nvSpPr>
        <p:spPr>
          <a:xfrm>
            <a:off y="1600200" x="457200"/>
            <a:ext cy="4525963" cx="8229600"/>
          </a:xfrm>
          <a:prstGeom prst="rect">
            <a:avLst/>
          </a:prstGeom>
          <a:noFill/>
          <a:ln>
            <a:noFill/>
          </a:ln>
        </p:spPr>
        <p:txBody>
          <a:bodyPr bIns="91425" rIns="91425" lIns="91425" tIns="91425" anchor="t" anchorCtr="0"/>
          <a:lstStyle>
            <a:lvl1pPr algn="l" rtl="0" marR="0" indent="-50800" marL="342900">
              <a:lnSpc>
                <a:spcPct val="100000"/>
              </a:lnSpc>
              <a:spcBef>
                <a:spcPts val="640"/>
              </a:spcBef>
              <a:spcAft>
                <a:spcPts val="0"/>
              </a:spcAft>
              <a:buClr>
                <a:schemeClr val="dk1"/>
              </a:buClr>
              <a:buFont typeface="Arial"/>
              <a:buChar char="•"/>
              <a:defRPr/>
            </a:lvl1pPr>
            <a:lvl2pPr algn="l" rtl="0" marR="0" indent="-19050" marL="742950">
              <a:lnSpc>
                <a:spcPct val="100000"/>
              </a:lnSpc>
              <a:spcBef>
                <a:spcPts val="560"/>
              </a:spcBef>
              <a:spcAft>
                <a:spcPts val="0"/>
              </a:spcAft>
              <a:buClr>
                <a:schemeClr val="dk1"/>
              </a:buClr>
              <a:buFont typeface="Arial"/>
              <a:buChar char="–"/>
              <a:defRPr/>
            </a:lvl2pPr>
            <a:lvl3pPr algn="l" rtl="0" marR="0" indent="12700" marL="1143000">
              <a:lnSpc>
                <a:spcPct val="100000"/>
              </a:lnSpc>
              <a:spcBef>
                <a:spcPts val="480"/>
              </a:spcBef>
              <a:spcAft>
                <a:spcPts val="0"/>
              </a:spcAft>
              <a:buClr>
                <a:schemeClr val="dk1"/>
              </a:buClr>
              <a:buFont typeface="Arial"/>
              <a:buChar char="•"/>
              <a:defRPr/>
            </a:lvl3pPr>
            <a:lvl4pPr algn="l" rtl="0" marR="0" indent="-12700" marL="1600200">
              <a:lnSpc>
                <a:spcPct val="100000"/>
              </a:lnSpc>
              <a:spcBef>
                <a:spcPts val="400"/>
              </a:spcBef>
              <a:spcAft>
                <a:spcPts val="0"/>
              </a:spcAft>
              <a:buClr>
                <a:schemeClr val="dk1"/>
              </a:buClr>
              <a:buFont typeface="Arial"/>
              <a:buChar char="–"/>
              <a:defRPr/>
            </a:lvl4pPr>
            <a:lvl5pPr algn="l" rtl="0" marR="0" indent="-12700" marL="2057400">
              <a:lnSpc>
                <a:spcPct val="100000"/>
              </a:lnSpc>
              <a:spcBef>
                <a:spcPts val="400"/>
              </a:spcBef>
              <a:spcAft>
                <a:spcPts val="0"/>
              </a:spcAft>
              <a:buClr>
                <a:schemeClr val="dk1"/>
              </a:buClr>
              <a:buFont typeface="Arial"/>
              <a:buChar char="»"/>
              <a:defRPr/>
            </a:lvl5pPr>
            <a:lvl6pPr algn="l" rtl="0" marR="0" indent="-12700" marL="2514600">
              <a:lnSpc>
                <a:spcPct val="100000"/>
              </a:lnSpc>
              <a:spcBef>
                <a:spcPts val="400"/>
              </a:spcBef>
              <a:spcAft>
                <a:spcPts val="0"/>
              </a:spcAft>
              <a:buClr>
                <a:schemeClr val="dk1"/>
              </a:buClr>
              <a:buFont typeface="Arial"/>
              <a:buChar char="•"/>
              <a:defRPr/>
            </a:lvl6pPr>
            <a:lvl7pPr algn="l" rtl="0" marR="0" indent="-12700" marL="2971800">
              <a:lnSpc>
                <a:spcPct val="100000"/>
              </a:lnSpc>
              <a:spcBef>
                <a:spcPts val="400"/>
              </a:spcBef>
              <a:spcAft>
                <a:spcPts val="0"/>
              </a:spcAft>
              <a:buClr>
                <a:schemeClr val="dk1"/>
              </a:buClr>
              <a:buFont typeface="Arial"/>
              <a:buChar char="•"/>
              <a:defRPr/>
            </a:lvl7pPr>
            <a:lvl8pPr algn="l" rtl="0" marR="0" indent="-12700" marL="3429000">
              <a:lnSpc>
                <a:spcPct val="100000"/>
              </a:lnSpc>
              <a:spcBef>
                <a:spcPts val="400"/>
              </a:spcBef>
              <a:spcAft>
                <a:spcPts val="0"/>
              </a:spcAft>
              <a:buClr>
                <a:schemeClr val="dk1"/>
              </a:buClr>
              <a:buFont typeface="Arial"/>
              <a:buChar char="•"/>
              <a:defRPr/>
            </a:lvl8pPr>
            <a:lvl9pPr algn="l" rtl="0" marR="0" indent="-12700" marL="3886200">
              <a:lnSpc>
                <a:spcPct val="100000"/>
              </a:lnSpc>
              <a:spcBef>
                <a:spcPts val="400"/>
              </a:spcBef>
              <a:spcAft>
                <a:spcPts val="0"/>
              </a:spcAft>
              <a:buClr>
                <a:schemeClr val="dk1"/>
              </a:buClr>
              <a:buFont typeface="Arial"/>
              <a:buChar char="•"/>
              <a:defRPr/>
            </a:lvl9pPr>
          </a:lstStyle>
          <a:p/>
        </p:txBody>
      </p:sp>
      <p:sp>
        <p:nvSpPr>
          <p:cNvPr id="11" name="Shape 11"/>
          <p:cNvSpPr txBox="1"/>
          <p:nvPr>
            <p:ph idx="10" type="dt"/>
          </p:nvPr>
        </p:nvSpPr>
        <p:spPr>
          <a:xfrm>
            <a:off y="6356350" x="457200"/>
            <a:ext cy="365125" cx="2133598"/>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12" name="Shape 12"/>
          <p:cNvSpPr txBox="1"/>
          <p:nvPr>
            <p:ph idx="11" type="ftr"/>
          </p:nvPr>
        </p:nvSpPr>
        <p:spPr>
          <a:xfrm>
            <a:off y="6356350" x="3124200"/>
            <a:ext cy="365125" cx="28956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13" name="Shape 13"/>
          <p:cNvSpPr txBox="1"/>
          <p:nvPr>
            <p:ph idx="12" type="sldNum"/>
          </p:nvPr>
        </p:nvSpPr>
        <p:spPr>
          <a:xfrm>
            <a:off y="6356350" x="6553200"/>
            <a:ext cy="365125" cx="2133598"/>
          </a:xfrm>
          <a:prstGeom prst="rect">
            <a:avLst/>
          </a:prstGeom>
          <a:noFill/>
          <a:ln>
            <a:noFill/>
          </a:ln>
        </p:spPr>
        <p:txBody>
          <a:bodyPr bIns="91425" rIns="91425" lIns="91425" tIns="91425" anchor="ctr" anchorCtr="0"/>
          <a:lstStyle>
            <a:lvl1pPr algn="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5" name="Shape 55"/>
        <p:cNvGrpSpPr/>
        <p:nvPr/>
      </p:nvGrpSpPr>
      <p:grpSpPr>
        <a:xfrm>
          <a:off y="0" x="0"/>
          <a:ext cy="0" cx="0"/>
          <a:chOff y="0" x="0"/>
          <a:chExt cy="0" cx="0"/>
        </a:xfrm>
      </p:grpSpPr>
      <p:sp>
        <p:nvSpPr>
          <p:cNvPr id="56" name="Shape 56"/>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ctr" rtl="0" marR="0" indent="0" marL="0">
              <a:lnSpc>
                <a:spcPct val="100000"/>
              </a:lnSpc>
              <a:spcBef>
                <a:spcPts val="0"/>
              </a:spcBef>
              <a:spcAft>
                <a:spcPts val="0"/>
              </a:spcAft>
              <a:buClr>
                <a:srgbClr val="000000"/>
              </a:buClr>
              <a:buFont typeface="Arial"/>
              <a:buNone/>
              <a:defRPr/>
            </a:lvl2pPr>
            <a:lvl3pPr algn="ctr" rtl="0" marR="0" indent="0" marL="0">
              <a:spcBef>
                <a:spcPts val="0"/>
              </a:spcBef>
              <a:spcAft>
                <a:spcPts val="0"/>
              </a:spcAft>
              <a:defRPr/>
            </a:lvl3pPr>
            <a:lvl4pPr algn="ctr" rtl="0" marR="0" indent="0" marL="0">
              <a:spcBef>
                <a:spcPts val="0"/>
              </a:spcBef>
              <a:spcAft>
                <a:spcPts val="0"/>
              </a:spcAft>
              <a:defRPr/>
            </a:lvl4pPr>
            <a:lvl5pPr algn="ctr" rtl="0" marR="0" indent="0" marL="0">
              <a:spcBef>
                <a:spcPts val="0"/>
              </a:spcBef>
              <a:spcAft>
                <a:spcPts val="0"/>
              </a:spcAft>
              <a:defRPr/>
            </a:lvl5pPr>
            <a:lvl6pPr algn="ctr" rtl="0" marR="0" indent="0" marL="457200">
              <a:spcBef>
                <a:spcPts val="0"/>
              </a:spcBef>
              <a:spcAft>
                <a:spcPts val="0"/>
              </a:spcAft>
              <a:defRPr/>
            </a:lvl6pPr>
            <a:lvl7pPr algn="ctr" rtl="0" marR="0" indent="0" marL="914400">
              <a:spcBef>
                <a:spcPts val="0"/>
              </a:spcBef>
              <a:spcAft>
                <a:spcPts val="0"/>
              </a:spcAft>
              <a:defRPr/>
            </a:lvl7pPr>
            <a:lvl8pPr algn="ctr" rtl="0" marR="0" indent="0" marL="1371600">
              <a:spcBef>
                <a:spcPts val="0"/>
              </a:spcBef>
              <a:spcAft>
                <a:spcPts val="0"/>
              </a:spcAft>
              <a:defRPr/>
            </a:lvl8pPr>
            <a:lvl9pPr algn="ctr" rtl="0" marR="0" indent="0" marL="1828800">
              <a:spcBef>
                <a:spcPts val="0"/>
              </a:spcBef>
              <a:spcAft>
                <a:spcPts val="0"/>
              </a:spcAft>
              <a:defRPr/>
            </a:lvl9pPr>
          </a:lstStyle>
          <a:p/>
        </p:txBody>
      </p:sp>
      <p:sp>
        <p:nvSpPr>
          <p:cNvPr id="57" name="Shape 57"/>
          <p:cNvSpPr txBox="1"/>
          <p:nvPr>
            <p:ph idx="1" type="body"/>
          </p:nvPr>
        </p:nvSpPr>
        <p:spPr>
          <a:xfrm>
            <a:off y="1600200" x="457200"/>
            <a:ext cy="4526100" cx="8229600"/>
          </a:xfrm>
          <a:prstGeom prst="rect">
            <a:avLst/>
          </a:prstGeom>
          <a:noFill/>
          <a:ln>
            <a:noFill/>
          </a:ln>
        </p:spPr>
        <p:txBody>
          <a:bodyPr bIns="91425" rIns="91425" lIns="91425" tIns="91425" anchor="t" anchorCtr="0"/>
          <a:lstStyle>
            <a:lvl1pPr algn="l" rtl="0" marR="0" indent="-50800" marL="342900">
              <a:lnSpc>
                <a:spcPct val="100000"/>
              </a:lnSpc>
              <a:spcBef>
                <a:spcPts val="640"/>
              </a:spcBef>
              <a:spcAft>
                <a:spcPts val="0"/>
              </a:spcAft>
              <a:buClr>
                <a:schemeClr val="dk1"/>
              </a:buClr>
              <a:buFont typeface="Arial"/>
              <a:buChar char="•"/>
              <a:defRPr/>
            </a:lvl1pPr>
            <a:lvl2pPr algn="l" rtl="0" marR="0" indent="-19050" marL="742950">
              <a:lnSpc>
                <a:spcPct val="100000"/>
              </a:lnSpc>
              <a:spcBef>
                <a:spcPts val="560"/>
              </a:spcBef>
              <a:spcAft>
                <a:spcPts val="0"/>
              </a:spcAft>
              <a:buClr>
                <a:schemeClr val="dk1"/>
              </a:buClr>
              <a:buFont typeface="Arial"/>
              <a:buChar char="–"/>
              <a:defRPr/>
            </a:lvl2pPr>
            <a:lvl3pPr algn="l" rtl="0" marR="0" indent="12700" marL="1143000">
              <a:lnSpc>
                <a:spcPct val="100000"/>
              </a:lnSpc>
              <a:spcBef>
                <a:spcPts val="480"/>
              </a:spcBef>
              <a:spcAft>
                <a:spcPts val="0"/>
              </a:spcAft>
              <a:buClr>
                <a:schemeClr val="dk1"/>
              </a:buClr>
              <a:buFont typeface="Arial"/>
              <a:buChar char="•"/>
              <a:defRPr/>
            </a:lvl3pPr>
            <a:lvl4pPr algn="l" rtl="0" marR="0" indent="-12700" marL="1600200">
              <a:lnSpc>
                <a:spcPct val="100000"/>
              </a:lnSpc>
              <a:spcBef>
                <a:spcPts val="400"/>
              </a:spcBef>
              <a:spcAft>
                <a:spcPts val="0"/>
              </a:spcAft>
              <a:buClr>
                <a:schemeClr val="dk1"/>
              </a:buClr>
              <a:buFont typeface="Arial"/>
              <a:buChar char="–"/>
              <a:defRPr/>
            </a:lvl4pPr>
            <a:lvl5pPr algn="l" rtl="0" marR="0" indent="-12700" marL="2057400">
              <a:lnSpc>
                <a:spcPct val="100000"/>
              </a:lnSpc>
              <a:spcBef>
                <a:spcPts val="400"/>
              </a:spcBef>
              <a:spcAft>
                <a:spcPts val="0"/>
              </a:spcAft>
              <a:buClr>
                <a:schemeClr val="dk1"/>
              </a:buClr>
              <a:buFont typeface="Arial"/>
              <a:buChar char="»"/>
              <a:defRPr/>
            </a:lvl5pPr>
            <a:lvl6pPr algn="l" rtl="0" marR="0" indent="-12700" marL="2514600">
              <a:lnSpc>
                <a:spcPct val="100000"/>
              </a:lnSpc>
              <a:spcBef>
                <a:spcPts val="400"/>
              </a:spcBef>
              <a:spcAft>
                <a:spcPts val="0"/>
              </a:spcAft>
              <a:buClr>
                <a:schemeClr val="dk1"/>
              </a:buClr>
              <a:buFont typeface="Arial"/>
              <a:buChar char="•"/>
              <a:defRPr/>
            </a:lvl6pPr>
            <a:lvl7pPr algn="l" rtl="0" marR="0" indent="-12700" marL="2971800">
              <a:lnSpc>
                <a:spcPct val="100000"/>
              </a:lnSpc>
              <a:spcBef>
                <a:spcPts val="400"/>
              </a:spcBef>
              <a:spcAft>
                <a:spcPts val="0"/>
              </a:spcAft>
              <a:buClr>
                <a:schemeClr val="dk1"/>
              </a:buClr>
              <a:buFont typeface="Arial"/>
              <a:buChar char="•"/>
              <a:defRPr/>
            </a:lvl7pPr>
            <a:lvl8pPr algn="l" rtl="0" marR="0" indent="-12700" marL="3429000">
              <a:lnSpc>
                <a:spcPct val="100000"/>
              </a:lnSpc>
              <a:spcBef>
                <a:spcPts val="400"/>
              </a:spcBef>
              <a:spcAft>
                <a:spcPts val="0"/>
              </a:spcAft>
              <a:buClr>
                <a:schemeClr val="dk1"/>
              </a:buClr>
              <a:buFont typeface="Arial"/>
              <a:buChar char="•"/>
              <a:defRPr/>
            </a:lvl8pPr>
            <a:lvl9pPr algn="l" rtl="0" marR="0" indent="-12700" marL="3886200">
              <a:lnSpc>
                <a:spcPct val="100000"/>
              </a:lnSpc>
              <a:spcBef>
                <a:spcPts val="400"/>
              </a:spcBef>
              <a:spcAft>
                <a:spcPts val="0"/>
              </a:spcAft>
              <a:buClr>
                <a:schemeClr val="dk1"/>
              </a:buClr>
              <a:buFont typeface="Arial"/>
              <a:buChar char="•"/>
              <a:defRPr/>
            </a:lvl9pPr>
          </a:lstStyle>
          <a:p/>
        </p:txBody>
      </p:sp>
      <p:sp>
        <p:nvSpPr>
          <p:cNvPr id="58" name="Shape 58"/>
          <p:cNvSpPr txBox="1"/>
          <p:nvPr>
            <p:ph idx="10" type="dt"/>
          </p:nvPr>
        </p:nvSpPr>
        <p:spPr>
          <a:xfrm>
            <a:off y="6356350" x="457200"/>
            <a:ext cy="365099" cx="2133598"/>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59" name="Shape 59"/>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60" name="Shape 60"/>
          <p:cNvSpPr txBox="1"/>
          <p:nvPr>
            <p:ph idx="12" type="sldNum"/>
          </p:nvPr>
        </p:nvSpPr>
        <p:spPr>
          <a:xfrm>
            <a:off y="6356350" x="6553200"/>
            <a:ext cy="365099" cx="2133598"/>
          </a:xfrm>
          <a:prstGeom prst="rect">
            <a:avLst/>
          </a:prstGeom>
          <a:noFill/>
          <a:ln>
            <a:noFill/>
          </a:ln>
        </p:spPr>
        <p:txBody>
          <a:bodyPr bIns="91425" rIns="91425" lIns="91425" tIns="91425" anchor="ctr" anchorCtr="0"/>
          <a:lstStyle>
            <a:lvl1pPr algn="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Tree>
  </p:cSld>
  <p:clrMap accent2="accent2" accent3="accent3" accent4="accent4" accent5="accent5" accent6="accent6" hlink="hlink" tx2="lt2" tx1="dk1" bg2="dk2" bg1="lt1" folHlink="folHlink" accent1="accent1"/>
  <p:sldLayoutIdLst>
    <p:sldLayoutId id="2147483652" r:id="rId1"/>
    <p:sldLayoutId id="2147483653" r:id="rId2"/>
    <p:sldLayoutId id="2147483654" r:id="rId3"/>
    <p:sldLayoutId id="2147483655" r:id="rId4"/>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8" name="Shape 98"/>
        <p:cNvGrpSpPr/>
        <p:nvPr/>
      </p:nvGrpSpPr>
      <p:grpSpPr>
        <a:xfrm>
          <a:off y="0" x="0"/>
          <a:ext cy="0" cx="0"/>
          <a:chOff y="0" x="0"/>
          <a:chExt cy="0" cx="0"/>
        </a:xfrm>
      </p:grpSpPr>
      <p:sp>
        <p:nvSpPr>
          <p:cNvPr id="99" name="Shape 99"/>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ctr" rtl="0" marR="0" indent="0" marL="0">
              <a:lnSpc>
                <a:spcPct val="100000"/>
              </a:lnSpc>
              <a:spcBef>
                <a:spcPts val="0"/>
              </a:spcBef>
              <a:spcAft>
                <a:spcPts val="0"/>
              </a:spcAft>
              <a:buClr>
                <a:srgbClr val="000000"/>
              </a:buClr>
              <a:buFont typeface="Arial"/>
              <a:buNone/>
              <a:defRPr/>
            </a:lvl2pPr>
            <a:lvl3pPr algn="ctr" rtl="0" marR="0" indent="0" marL="0">
              <a:spcBef>
                <a:spcPts val="0"/>
              </a:spcBef>
              <a:spcAft>
                <a:spcPts val="0"/>
              </a:spcAft>
              <a:defRPr/>
            </a:lvl3pPr>
            <a:lvl4pPr algn="ctr" rtl="0" marR="0" indent="0" marL="0">
              <a:spcBef>
                <a:spcPts val="0"/>
              </a:spcBef>
              <a:spcAft>
                <a:spcPts val="0"/>
              </a:spcAft>
              <a:defRPr/>
            </a:lvl4pPr>
            <a:lvl5pPr algn="ctr" rtl="0" marR="0" indent="0" marL="0">
              <a:spcBef>
                <a:spcPts val="0"/>
              </a:spcBef>
              <a:spcAft>
                <a:spcPts val="0"/>
              </a:spcAft>
              <a:defRPr/>
            </a:lvl5pPr>
            <a:lvl6pPr algn="ctr" rtl="0" marR="0" indent="0" marL="457200">
              <a:spcBef>
                <a:spcPts val="0"/>
              </a:spcBef>
              <a:spcAft>
                <a:spcPts val="0"/>
              </a:spcAft>
              <a:defRPr/>
            </a:lvl6pPr>
            <a:lvl7pPr algn="ctr" rtl="0" marR="0" indent="0" marL="914400">
              <a:spcBef>
                <a:spcPts val="0"/>
              </a:spcBef>
              <a:spcAft>
                <a:spcPts val="0"/>
              </a:spcAft>
              <a:defRPr/>
            </a:lvl7pPr>
            <a:lvl8pPr algn="ctr" rtl="0" marR="0" indent="0" marL="1371600">
              <a:spcBef>
                <a:spcPts val="0"/>
              </a:spcBef>
              <a:spcAft>
                <a:spcPts val="0"/>
              </a:spcAft>
              <a:defRPr/>
            </a:lvl8pPr>
            <a:lvl9pPr algn="ctr" rtl="0" marR="0" indent="0" marL="1828800">
              <a:spcBef>
                <a:spcPts val="0"/>
              </a:spcBef>
              <a:spcAft>
                <a:spcPts val="0"/>
              </a:spcAft>
              <a:defRPr/>
            </a:lvl9pPr>
          </a:lstStyle>
          <a:p/>
        </p:txBody>
      </p:sp>
      <p:sp>
        <p:nvSpPr>
          <p:cNvPr id="100" name="Shape 100"/>
          <p:cNvSpPr txBox="1"/>
          <p:nvPr>
            <p:ph idx="1" type="body"/>
          </p:nvPr>
        </p:nvSpPr>
        <p:spPr>
          <a:xfrm>
            <a:off y="1600200" x="457200"/>
            <a:ext cy="4526100" cx="8229600"/>
          </a:xfrm>
          <a:prstGeom prst="rect">
            <a:avLst/>
          </a:prstGeom>
          <a:noFill/>
          <a:ln>
            <a:noFill/>
          </a:ln>
        </p:spPr>
        <p:txBody>
          <a:bodyPr bIns="91425" rIns="91425" lIns="91425" tIns="91425" anchor="t" anchorCtr="0"/>
          <a:lstStyle>
            <a:lvl1pPr algn="l" rtl="0" marR="0" indent="-50800" marL="342900">
              <a:lnSpc>
                <a:spcPct val="100000"/>
              </a:lnSpc>
              <a:spcBef>
                <a:spcPts val="640"/>
              </a:spcBef>
              <a:spcAft>
                <a:spcPts val="0"/>
              </a:spcAft>
              <a:buClr>
                <a:schemeClr val="dk1"/>
              </a:buClr>
              <a:buFont typeface="Arial"/>
              <a:buChar char="•"/>
              <a:defRPr/>
            </a:lvl1pPr>
            <a:lvl2pPr algn="l" rtl="0" marR="0" indent="-19050" marL="742950">
              <a:lnSpc>
                <a:spcPct val="100000"/>
              </a:lnSpc>
              <a:spcBef>
                <a:spcPts val="560"/>
              </a:spcBef>
              <a:spcAft>
                <a:spcPts val="0"/>
              </a:spcAft>
              <a:buClr>
                <a:schemeClr val="dk1"/>
              </a:buClr>
              <a:buFont typeface="Arial"/>
              <a:buChar char="–"/>
              <a:defRPr/>
            </a:lvl2pPr>
            <a:lvl3pPr algn="l" rtl="0" marR="0" indent="12700" marL="1143000">
              <a:lnSpc>
                <a:spcPct val="100000"/>
              </a:lnSpc>
              <a:spcBef>
                <a:spcPts val="480"/>
              </a:spcBef>
              <a:spcAft>
                <a:spcPts val="0"/>
              </a:spcAft>
              <a:buClr>
                <a:schemeClr val="dk1"/>
              </a:buClr>
              <a:buFont typeface="Arial"/>
              <a:buChar char="•"/>
              <a:defRPr/>
            </a:lvl3pPr>
            <a:lvl4pPr algn="l" rtl="0" marR="0" indent="-12700" marL="1600200">
              <a:lnSpc>
                <a:spcPct val="100000"/>
              </a:lnSpc>
              <a:spcBef>
                <a:spcPts val="400"/>
              </a:spcBef>
              <a:spcAft>
                <a:spcPts val="0"/>
              </a:spcAft>
              <a:buClr>
                <a:schemeClr val="dk1"/>
              </a:buClr>
              <a:buFont typeface="Arial"/>
              <a:buChar char="–"/>
              <a:defRPr/>
            </a:lvl4pPr>
            <a:lvl5pPr algn="l" rtl="0" marR="0" indent="-12700" marL="2057400">
              <a:lnSpc>
                <a:spcPct val="100000"/>
              </a:lnSpc>
              <a:spcBef>
                <a:spcPts val="400"/>
              </a:spcBef>
              <a:spcAft>
                <a:spcPts val="0"/>
              </a:spcAft>
              <a:buClr>
                <a:schemeClr val="dk1"/>
              </a:buClr>
              <a:buFont typeface="Arial"/>
              <a:buChar char="»"/>
              <a:defRPr/>
            </a:lvl5pPr>
            <a:lvl6pPr algn="l" rtl="0" marR="0" indent="-12700" marL="2514600">
              <a:lnSpc>
                <a:spcPct val="100000"/>
              </a:lnSpc>
              <a:spcBef>
                <a:spcPts val="400"/>
              </a:spcBef>
              <a:spcAft>
                <a:spcPts val="0"/>
              </a:spcAft>
              <a:buClr>
                <a:schemeClr val="dk1"/>
              </a:buClr>
              <a:buFont typeface="Arial"/>
              <a:buChar char="•"/>
              <a:defRPr/>
            </a:lvl6pPr>
            <a:lvl7pPr algn="l" rtl="0" marR="0" indent="-12700" marL="2971800">
              <a:lnSpc>
                <a:spcPct val="100000"/>
              </a:lnSpc>
              <a:spcBef>
                <a:spcPts val="400"/>
              </a:spcBef>
              <a:spcAft>
                <a:spcPts val="0"/>
              </a:spcAft>
              <a:buClr>
                <a:schemeClr val="dk1"/>
              </a:buClr>
              <a:buFont typeface="Arial"/>
              <a:buChar char="•"/>
              <a:defRPr/>
            </a:lvl7pPr>
            <a:lvl8pPr algn="l" rtl="0" marR="0" indent="-12700" marL="3429000">
              <a:lnSpc>
                <a:spcPct val="100000"/>
              </a:lnSpc>
              <a:spcBef>
                <a:spcPts val="400"/>
              </a:spcBef>
              <a:spcAft>
                <a:spcPts val="0"/>
              </a:spcAft>
              <a:buClr>
                <a:schemeClr val="dk1"/>
              </a:buClr>
              <a:buFont typeface="Arial"/>
              <a:buChar char="•"/>
              <a:defRPr/>
            </a:lvl8pPr>
            <a:lvl9pPr algn="l" rtl="0" marR="0" indent="-12700" marL="3886200">
              <a:lnSpc>
                <a:spcPct val="100000"/>
              </a:lnSpc>
              <a:spcBef>
                <a:spcPts val="400"/>
              </a:spcBef>
              <a:spcAft>
                <a:spcPts val="0"/>
              </a:spcAft>
              <a:buClr>
                <a:schemeClr val="dk1"/>
              </a:buClr>
              <a:buFont typeface="Arial"/>
              <a:buChar char="•"/>
              <a:defRPr/>
            </a:lvl9pPr>
          </a:lstStyle>
          <a:p/>
        </p:txBody>
      </p:sp>
      <p:sp>
        <p:nvSpPr>
          <p:cNvPr id="101" name="Shape 101"/>
          <p:cNvSpPr txBox="1"/>
          <p:nvPr>
            <p:ph idx="10" type="dt"/>
          </p:nvPr>
        </p:nvSpPr>
        <p:spPr>
          <a:xfrm>
            <a:off y="6356350" x="457200"/>
            <a:ext cy="365099" cx="2133598"/>
          </a:xfrm>
          <a:prstGeom prst="rect">
            <a:avLst/>
          </a:prstGeom>
          <a:noFill/>
          <a:ln>
            <a:noFill/>
          </a:ln>
        </p:spPr>
        <p:txBody>
          <a:bodyPr bIns="91425" rIns="91425" lIns="91425" tIns="91425" anchor="ctr" anchorCtr="0"/>
          <a:lstStyle>
            <a:lvl1pPr algn="l"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102" name="Shape 102"/>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
        <p:nvSpPr>
          <p:cNvPr id="103" name="Shape 103"/>
          <p:cNvSpPr txBox="1"/>
          <p:nvPr>
            <p:ph idx="12" type="sldNum"/>
          </p:nvPr>
        </p:nvSpPr>
        <p:spPr>
          <a:xfrm>
            <a:off y="6356350" x="6553200"/>
            <a:ext cy="365099" cx="2133598"/>
          </a:xfrm>
          <a:prstGeom prst="rect">
            <a:avLst/>
          </a:prstGeom>
          <a:noFill/>
          <a:ln>
            <a:noFill/>
          </a:ln>
        </p:spPr>
        <p:txBody>
          <a:bodyPr bIns="91425" rIns="91425" lIns="91425" tIns="91425" anchor="ctr" anchorCtr="0"/>
          <a:lstStyle>
            <a:lvl1pPr algn="r" rtl="0" marR="0" indent="0" marL="0">
              <a:lnSpc>
                <a:spcPct val="100000"/>
              </a:lnSpc>
              <a:spcBef>
                <a:spcPts val="0"/>
              </a:spcBef>
              <a:spcAft>
                <a:spcPts val="0"/>
              </a:spcAft>
              <a:buClr>
                <a:srgbClr val="000000"/>
              </a:buClr>
              <a:buFont typeface="Arial"/>
              <a:buNone/>
              <a:defRPr/>
            </a:lvl1pPr>
            <a:lvl2pPr algn="l" rtl="0" marR="0" indent="0" marL="457200">
              <a:lnSpc>
                <a:spcPct val="100000"/>
              </a:lnSpc>
              <a:spcBef>
                <a:spcPts val="0"/>
              </a:spcBef>
              <a:spcAft>
                <a:spcPts val="0"/>
              </a:spcAft>
              <a:buClr>
                <a:srgbClr val="000000"/>
              </a:buClr>
              <a:buFont typeface="Arial"/>
              <a:buNone/>
              <a:defRPr/>
            </a:lvl2pPr>
            <a:lvl3pPr algn="l" rtl="0" marR="0" indent="0" marL="914400">
              <a:lnSpc>
                <a:spcPct val="100000"/>
              </a:lnSpc>
              <a:spcBef>
                <a:spcPts val="0"/>
              </a:spcBef>
              <a:spcAft>
                <a:spcPts val="0"/>
              </a:spcAft>
              <a:buClr>
                <a:srgbClr val="000000"/>
              </a:buClr>
              <a:buFont typeface="Arial"/>
              <a:buNone/>
              <a:defRPr/>
            </a:lvl3pPr>
            <a:lvl4pPr algn="l" rtl="0" marR="0" indent="0" marL="1371600">
              <a:lnSpc>
                <a:spcPct val="100000"/>
              </a:lnSpc>
              <a:spcBef>
                <a:spcPts val="0"/>
              </a:spcBef>
              <a:spcAft>
                <a:spcPts val="0"/>
              </a:spcAft>
              <a:buClr>
                <a:srgbClr val="000000"/>
              </a:buClr>
              <a:buFont typeface="Arial"/>
              <a:buNone/>
              <a:defRPr/>
            </a:lvl4pPr>
            <a:lvl5pPr algn="l" rtl="0" marR="0" indent="0" marL="1828800">
              <a:lnSpc>
                <a:spcPct val="100000"/>
              </a:lnSpc>
              <a:spcBef>
                <a:spcPts val="0"/>
              </a:spcBef>
              <a:spcAft>
                <a:spcPts val="0"/>
              </a:spcAft>
              <a:buClr>
                <a:srgbClr val="000000"/>
              </a:buClr>
              <a:buFont typeface="Arial"/>
              <a:buNone/>
              <a:defRPr/>
            </a:lvl5pPr>
            <a:lvl6pPr algn="l" rtl="0" marR="0" indent="0" marL="2286000">
              <a:lnSpc>
                <a:spcPct val="100000"/>
              </a:lnSpc>
              <a:spcBef>
                <a:spcPts val="0"/>
              </a:spcBef>
              <a:spcAft>
                <a:spcPts val="0"/>
              </a:spcAft>
              <a:buClr>
                <a:srgbClr val="000000"/>
              </a:buClr>
              <a:buFont typeface="Arial"/>
              <a:buNone/>
              <a:defRPr/>
            </a:lvl6pPr>
            <a:lvl7pPr algn="l" rtl="0" marR="0" indent="0" marL="2743200">
              <a:lnSpc>
                <a:spcPct val="100000"/>
              </a:lnSpc>
              <a:spcBef>
                <a:spcPts val="0"/>
              </a:spcBef>
              <a:spcAft>
                <a:spcPts val="0"/>
              </a:spcAft>
              <a:buClr>
                <a:srgbClr val="000000"/>
              </a:buClr>
              <a:buFont typeface="Arial"/>
              <a:buNone/>
              <a:defRPr/>
            </a:lvl7pPr>
            <a:lvl8pPr algn="l" rtl="0" marR="0" indent="0" marL="3200400">
              <a:lnSpc>
                <a:spcPct val="100000"/>
              </a:lnSpc>
              <a:spcBef>
                <a:spcPts val="0"/>
              </a:spcBef>
              <a:spcAft>
                <a:spcPts val="0"/>
              </a:spcAft>
              <a:buClr>
                <a:srgbClr val="000000"/>
              </a:buClr>
              <a:buFont typeface="Arial"/>
              <a:buNone/>
              <a:defRPr/>
            </a:lvl8pPr>
            <a:lvl9pPr algn="l" rtl="0" marR="0" indent="0" marL="3657600">
              <a:lnSpc>
                <a:spcPct val="100000"/>
              </a:lnSpc>
              <a:spcBef>
                <a:spcPts val="0"/>
              </a:spcBef>
              <a:spcAft>
                <a:spcPts val="0"/>
              </a:spcAft>
              <a:buClr>
                <a:srgbClr val="000000"/>
              </a:buClr>
              <a:buFont typeface="Arial"/>
              <a:buNone/>
              <a:defRPr/>
            </a:lvl9pPr>
          </a:lstStyle>
          <a:p/>
        </p:txBody>
      </p:sp>
    </p:spTree>
  </p:cSld>
  <p:clrMap accent2="accent2" accent3="accent3" accent4="accent4" accent5="accent5" accent6="accent6" hlink="hlink" tx2="lt2" tx1="dk1" bg2="dk2" bg1="lt1" folHlink="folHlink" accent1="accent1"/>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80" name="Shape 180"/>
        <p:cNvGrpSpPr/>
        <p:nvPr/>
      </p:nvGrpSpPr>
      <p:grpSpPr>
        <a:xfrm>
          <a:off y="0" x="0"/>
          <a:ext cy="0" cx="0"/>
          <a:chOff y="0" x="0"/>
          <a:chExt cy="0" cx="0"/>
        </a:xfrm>
      </p:grpSpPr>
      <p:sp>
        <p:nvSpPr>
          <p:cNvPr id="181" name="Shape 181"/>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marR="0" indent="0" marL="0">
              <a:spcBef>
                <a:spcPts val="0"/>
              </a:spcBef>
              <a:buClr>
                <a:schemeClr val="dk1"/>
              </a:buClr>
              <a:buFont typeface="Calibri"/>
              <a:buNone/>
              <a:defRPr/>
            </a:lvl1pPr>
            <a:lvl2pPr algn="l" rtl="0" marR="0" indent="0" marL="0">
              <a:defRPr/>
            </a:lvl2pPr>
            <a:lvl3pPr algn="l" rtl="0" marR="0" indent="0" marL="0">
              <a:defRPr/>
            </a:lvl3pPr>
            <a:lvl4pPr algn="l" rtl="0" marR="0" indent="0" marL="0">
              <a:defRPr/>
            </a:lvl4pPr>
            <a:lvl5pPr algn="l" rtl="0" marR="0" indent="0" marL="0">
              <a:defRPr/>
            </a:lvl5pPr>
            <a:lvl6pPr algn="l" rtl="0" marR="0" indent="0" marL="0">
              <a:defRPr/>
            </a:lvl6pPr>
            <a:lvl7pPr algn="l" rtl="0" marR="0" indent="0" marL="0">
              <a:defRPr/>
            </a:lvl7pPr>
            <a:lvl8pPr algn="l" rtl="0" marR="0" indent="0" marL="0">
              <a:defRPr/>
            </a:lvl8pPr>
            <a:lvl9pPr algn="l" rtl="0" marR="0" indent="0" marL="0">
              <a:defRPr/>
            </a:lvl9pPr>
          </a:lstStyle>
          <a:p/>
        </p:txBody>
      </p:sp>
      <p:sp>
        <p:nvSpPr>
          <p:cNvPr id="182" name="Shape 182"/>
          <p:cNvSpPr txBox="1"/>
          <p:nvPr>
            <p:ph idx="1" type="body"/>
          </p:nvPr>
        </p:nvSpPr>
        <p:spPr>
          <a:xfrm>
            <a:off y="1600200" x="457200"/>
            <a:ext cy="4526100" cx="8229600"/>
          </a:xfrm>
          <a:prstGeom prst="rect">
            <a:avLst/>
          </a:prstGeom>
          <a:noFill/>
          <a:ln>
            <a:noFill/>
          </a:ln>
        </p:spPr>
        <p:txBody>
          <a:bodyPr bIns="91425" rIns="91425" lIns="91425" tIns="91425" anchor="t" anchorCtr="0"/>
          <a:lstStyle>
            <a:lvl1pPr algn="l" rtl="0" marR="0" indent="-139700" marL="342900">
              <a:spcBef>
                <a:spcPts val="640"/>
              </a:spcBef>
              <a:buClr>
                <a:schemeClr val="dk1"/>
              </a:buClr>
              <a:buFont typeface="Calibri"/>
              <a:buChar char="•"/>
              <a:defRPr/>
            </a:lvl1pPr>
            <a:lvl2pPr algn="l" rtl="0" marR="0" indent="-107950" marL="742950">
              <a:spcBef>
                <a:spcPts val="560"/>
              </a:spcBef>
              <a:buClr>
                <a:schemeClr val="dk1"/>
              </a:buClr>
              <a:buFont typeface="Calibri"/>
              <a:buChar char="–"/>
              <a:defRPr/>
            </a:lvl2pPr>
            <a:lvl3pPr algn="l" rtl="0" marR="0" indent="-76200" marL="1143000">
              <a:spcBef>
                <a:spcPts val="480"/>
              </a:spcBef>
              <a:buClr>
                <a:schemeClr val="dk1"/>
              </a:buClr>
              <a:buFont typeface="Calibri"/>
              <a:buChar char="•"/>
              <a:defRPr/>
            </a:lvl3pPr>
            <a:lvl4pPr algn="l" rtl="0" marR="0" indent="-101600" marL="1600200">
              <a:spcBef>
                <a:spcPts val="400"/>
              </a:spcBef>
              <a:buClr>
                <a:schemeClr val="dk1"/>
              </a:buClr>
              <a:buFont typeface="Calibri"/>
              <a:buChar char="–"/>
              <a:defRPr/>
            </a:lvl4pPr>
            <a:lvl5pPr algn="l" rtl="0" marR="0" indent="-101600" marL="2057400">
              <a:spcBef>
                <a:spcPts val="400"/>
              </a:spcBef>
              <a:buClr>
                <a:schemeClr val="dk1"/>
              </a:buClr>
              <a:buFont typeface="Calibri"/>
              <a:buChar char="»"/>
              <a:defRPr/>
            </a:lvl5pPr>
            <a:lvl6pPr algn="l" rtl="0" marR="0" indent="-101600" marL="2514600">
              <a:spcBef>
                <a:spcPts val="400"/>
              </a:spcBef>
              <a:buClr>
                <a:schemeClr val="dk1"/>
              </a:buClr>
              <a:buFont typeface="Calibri"/>
              <a:buChar char="•"/>
              <a:defRPr/>
            </a:lvl6pPr>
            <a:lvl7pPr algn="l" rtl="0" marR="0" indent="-101600" marL="2971800">
              <a:spcBef>
                <a:spcPts val="400"/>
              </a:spcBef>
              <a:buClr>
                <a:schemeClr val="dk1"/>
              </a:buClr>
              <a:buFont typeface="Calibri"/>
              <a:buChar char="•"/>
              <a:defRPr/>
            </a:lvl7pPr>
            <a:lvl8pPr algn="l" rtl="0" marR="0" indent="-101600" marL="3429000">
              <a:spcBef>
                <a:spcPts val="400"/>
              </a:spcBef>
              <a:buClr>
                <a:schemeClr val="dk1"/>
              </a:buClr>
              <a:buFont typeface="Calibri"/>
              <a:buChar char="•"/>
              <a:defRPr/>
            </a:lvl8pPr>
            <a:lvl9pPr algn="l" rtl="0" marR="0" indent="-101600" marL="3886200">
              <a:spcBef>
                <a:spcPts val="400"/>
              </a:spcBef>
              <a:buClr>
                <a:schemeClr val="dk1"/>
              </a:buClr>
              <a:buFont typeface="Calibri"/>
              <a:buChar char="•"/>
              <a:defRPr/>
            </a:lvl9pPr>
          </a:lstStyle>
          <a:p/>
        </p:txBody>
      </p:sp>
      <p:sp>
        <p:nvSpPr>
          <p:cNvPr id="183" name="Shape 183"/>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sp>
        <p:nvSpPr>
          <p:cNvPr id="184" name="Shape 184"/>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sp>
        <p:nvSpPr>
          <p:cNvPr id="185" name="Shape 185"/>
          <p:cNvSpPr txBox="1"/>
          <p:nvPr>
            <p:ph idx="12" type="sldNum"/>
          </p:nvPr>
        </p:nvSpPr>
        <p:spPr>
          <a:xfrm>
            <a:off y="6356350" x="6553200"/>
            <a:ext cy="365099" cx="2133599"/>
          </a:xfrm>
          <a:prstGeom prst="rect">
            <a:avLst/>
          </a:prstGeom>
          <a:noFill/>
          <a:ln>
            <a:noFill/>
          </a:ln>
        </p:spPr>
        <p:txBody>
          <a:bodyPr bIns="91425" rIns="91425" lIns="91425" tIns="91425" anchor="ctr" anchorCtr="0"/>
          <a:lstStyle>
            <a:lvl1pPr algn="r" rtl="0" marR="0" indent="0" marL="0">
              <a:defRPr/>
            </a:lvl1pPr>
            <a:lvl2pPr algn="l" rtl="0" marR="0" indent="0" marL="457200">
              <a:defRPr/>
            </a:lvl2pPr>
            <a:lvl3pPr algn="l" rtl="0" marR="0" indent="0" marL="914400">
              <a:defRPr/>
            </a:lvl3pPr>
            <a:lvl4pPr algn="l" rtl="0" marR="0" indent="0" marL="1371600">
              <a:defRPr/>
            </a:lvl4pPr>
            <a:lvl5pPr algn="l" rtl="0" marR="0" indent="0" marL="1828800">
              <a:defRPr/>
            </a:lvl5pPr>
            <a:lvl6pPr algn="l" rtl="0" marR="0" indent="0" marL="2286000">
              <a:defRPr/>
            </a:lvl6pPr>
            <a:lvl7pPr algn="l" rtl="0" marR="0" indent="0" marL="2743200">
              <a:defRPr/>
            </a:lvl7pPr>
            <a:lvl8pPr algn="l" rtl="0" marR="0" indent="0" marL="3200400">
              <a:defRPr/>
            </a:lvl8pPr>
            <a:lvl9pPr algn="l" rtl="0" marR="0" indent="0" marL="3657600">
              <a:defRPr/>
            </a:lvl9pPr>
          </a:lstStyle>
          <a:p/>
        </p:txBody>
      </p:sp>
    </p:spTree>
  </p:cSld>
  <p:clrMap accent2="accent2" accent3="accent3" accent4="accent4" accent5="accent5" accent6="accent6" hlink="hlink" tx2="lt2" tx1="dk1" bg2="dk2" bg1="lt1" folHlink="folHlink" accent1="accent1"/>
  <p:sldLayoutIdLst>
    <p:sldLayoutId id="2147483668" r:id="rId1"/>
    <p:sldLayoutId id="2147483669" r:id="rId2"/>
    <p:sldLayoutId id="2147483670" r:id="rId3"/>
    <p:sldLayoutId id="2147483671" r:id="rId4"/>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3.xml" Type="http://schemas.openxmlformats.org/officeDocument/2006/relationships/slideLayout" Id="rId1"/><Relationship Target="../media/image64.jp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3.xml" Type="http://schemas.openxmlformats.org/officeDocument/2006/relationships/slideLayout" Id="rId1"/><Relationship Target="../media/image65.jp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3.xml" Type="http://schemas.openxmlformats.org/officeDocument/2006/relationships/slideLayout" Id="rId1"/><Relationship Target="../media/image60.png" Type="http://schemas.openxmlformats.org/officeDocument/2006/relationships/image" Id="rId4"/><Relationship Target="../theme/themeOverride1.xml" Type="http://schemas.openxmlformats.org/officeDocument/2006/relationships/themeOverrid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3.xml" Type="http://schemas.openxmlformats.org/officeDocument/2006/relationships/slideLayout" Id="rId1"/><Relationship Target="../media/image62.jp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3.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3.xml" Type="http://schemas.openxmlformats.org/officeDocument/2006/relationships/slideLayout" Id="rId1"/><Relationship Target="../media/image61.pn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3.xml" Type="http://schemas.openxmlformats.org/officeDocument/2006/relationships/slideLayout" Id="rId1"/><Relationship Target="http://www.oerresearchhub.org" Type="http://schemas.openxmlformats.org/officeDocument/2006/relationships/hyperlink" TargetMode="External" Id="rId4"/><Relationship Target="http://www.TESS-India.edu.in" Type="http://schemas.openxmlformats.org/officeDocument/2006/relationships/hyperlink" TargetMode="External"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48.jp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42.jpg" Type="http://schemas.openxmlformats.org/officeDocument/2006/relationships/image" Id="rId4"/><Relationship Target="../media/image39.jp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41.jp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7.xml" Type="http://schemas.openxmlformats.org/officeDocument/2006/relationships/slideLayout" Id="rId1"/><Relationship Target="mailto:https://www.flickr.com/photos/ericparker/6782343446/in/photostream/" Type="http://schemas.openxmlformats.org/officeDocument/2006/relationships/hyperlink" TargetMode="External" Id="rId4"/><Relationship Target="../media/image44.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0.xml" Type="http://schemas.openxmlformats.org/officeDocument/2006/relationships/slideLayout" Id="rId1"/><Relationship Target="../media/image57.png" Type="http://schemas.openxmlformats.org/officeDocument/2006/relationships/image" Id="rId4"/><Relationship Target="../media/image49.jpg" Type="http://schemas.openxmlformats.org/officeDocument/2006/relationships/image" Id="rId3"/><Relationship Target="mailto:https://www.flickr.com/photos/98655236@N06/" Type="http://schemas.openxmlformats.org/officeDocument/2006/relationships/hyperlink" TargetMode="External" Id="rId5"/></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3.xml" Type="http://schemas.openxmlformats.org/officeDocument/2006/relationships/slideLayout" Id="rId1"/><Relationship Target="../media/image51.png" Type="http://schemas.openxmlformats.org/officeDocument/2006/relationships/image" Id="rId4"/><Relationship Target="../media/image58.png" Type="http://schemas.openxmlformats.org/officeDocument/2006/relationships/image" Id="rId3"/><Relationship Target="../media/image63.jpg" Type="http://schemas.openxmlformats.org/officeDocument/2006/relationships/image" Id="rId6"/><Relationship Target="../media/image55.jpg" Type="http://schemas.openxmlformats.org/officeDocument/2006/relationships/image" Id="rId5"/></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3.xml" Type="http://schemas.openxmlformats.org/officeDocument/2006/relationships/slideLayout" Id="rId1"/><Relationship Target="../media/image59.jpg" Type="http://schemas.openxmlformats.org/officeDocument/2006/relationships/image" Id="rId4"/><Relationship Target="../theme/themeOverride2.xml" Type="http://schemas.openxmlformats.org/officeDocument/2006/relationships/themeOverrid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3.xml" Type="http://schemas.openxmlformats.org/officeDocument/2006/relationships/slideLayout" Id="rId1"/><Relationship Target="../media/image56.jpg" Type="http://schemas.openxmlformats.org/officeDocument/2006/relationships/image" Id="rId4"/><Relationship Target="../media/image53.jp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y="0" x="0"/>
          <a:ext cy="0" cx="0"/>
          <a:chOff y="0" x="0"/>
          <a:chExt cy="0" cx="0"/>
        </a:xfrm>
      </p:grpSpPr>
      <p:sp>
        <p:nvSpPr>
          <p:cNvPr id="228" name="Shape 228"/>
          <p:cNvSpPr txBox="1"/>
          <p:nvPr>
            <p:ph type="ctrTitle"/>
          </p:nvPr>
        </p:nvSpPr>
        <p:spPr>
          <a:xfrm>
            <a:off y="1696452" x="190501"/>
            <a:ext cy="2689280" cx="45084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C84226"/>
              </a:buClr>
              <a:buSzPct val="25000"/>
              <a:buFont typeface="Calibri"/>
              <a:buNone/>
            </a:pPr>
            <a:r>
              <a:rPr strike="noStrike" u="none" b="1" cap="none" baseline="0" sz="3200" lang="en-US" i="0">
                <a:solidFill>
                  <a:srgbClr val="C84226"/>
                </a:solidFill>
                <a:latin typeface="Calibri"/>
                <a:ea typeface="Calibri"/>
                <a:cs typeface="Calibri"/>
                <a:sym typeface="Calibri"/>
                <a:rtl val="0"/>
              </a:rPr>
              <a:t>From global to local: learning from TESS-India’s approach to OER localisation across multiple Indian states</a:t>
            </a:r>
          </a:p>
        </p:txBody>
      </p:sp>
      <p:sp>
        <p:nvSpPr>
          <p:cNvPr id="229" name="Shape 229"/>
          <p:cNvSpPr txBox="1"/>
          <p:nvPr>
            <p:ph idx="1" type="subTitle"/>
          </p:nvPr>
        </p:nvSpPr>
        <p:spPr>
          <a:xfrm>
            <a:off y="6513685" x="-1040691"/>
            <a:ext cy="381000" cx="18414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595959"/>
              </a:buClr>
              <a:buSzPct val="25000"/>
              <a:buFont typeface="Calibri"/>
              <a:buNone/>
            </a:pPr>
            <a:r>
              <a:rPr strike="noStrike" u="none" b="0" cap="none" baseline="0" sz="1800" lang="en-US" i="0">
                <a:solidFill>
                  <a:srgbClr val="595959"/>
                </a:solidFill>
                <a:latin typeface="Calibri"/>
                <a:ea typeface="Calibri"/>
                <a:cs typeface="Calibri"/>
                <a:sym typeface="Calibri"/>
                <a:rtl val="0"/>
              </a:rPr>
              <a:t>OER14</a:t>
            </a:r>
          </a:p>
        </p:txBody>
      </p:sp>
      <p:sp>
        <p:nvSpPr>
          <p:cNvPr id="230" name="Shape 230"/>
          <p:cNvSpPr txBox="1"/>
          <p:nvPr/>
        </p:nvSpPr>
        <p:spPr>
          <a:xfrm>
            <a:off y="5094407" x="2836333"/>
            <a:ext cy="2689280" cx="6448777"/>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Calibri"/>
              <a:buNone/>
            </a:pPr>
            <a:r>
              <a:rPr strike="noStrike" u="none" b="1" cap="none" baseline="0" sz="1600" lang="en-US" i="0">
                <a:solidFill>
                  <a:schemeClr val="dk1"/>
                </a:solidFill>
                <a:latin typeface="Calibri"/>
                <a:ea typeface="Calibri"/>
                <a:cs typeface="Calibri"/>
                <a:sym typeface="Calibri"/>
                <a:rtl val="0"/>
              </a:rPr>
              <a:t>Presented by</a:t>
            </a:r>
          </a:p>
          <a:p>
            <a:pPr algn="l" rtl="0" lvl="0" marR="0" indent="0" marL="0">
              <a:lnSpc>
                <a:spcPct val="100000"/>
              </a:lnSpc>
              <a:spcBef>
                <a:spcPts val="0"/>
              </a:spcBef>
              <a:spcAft>
                <a:spcPts val="0"/>
              </a:spcAft>
              <a:buClr>
                <a:schemeClr val="dk1"/>
              </a:buClr>
              <a:buSzPct val="25000"/>
              <a:buFont typeface="Calibri"/>
              <a:buNone/>
            </a:pPr>
            <a:r>
              <a:rPr strike="noStrike" u="none" b="1" cap="none" baseline="0" sz="2400" lang="en-US" i="0">
                <a:solidFill>
                  <a:schemeClr val="dk1"/>
                </a:solidFill>
                <a:latin typeface="Calibri"/>
                <a:ea typeface="Calibri"/>
                <a:cs typeface="Calibri"/>
                <a:sym typeface="Calibri"/>
                <a:rtl val="0"/>
              </a:rPr>
              <a:t>Leigh-Anne Perryman, OER Research Hub Fellow</a:t>
            </a:r>
          </a:p>
          <a:p>
            <a:pPr algn="l" rtl="0" lvl="0" marR="0" indent="0" marL="0">
              <a:lnSpc>
                <a:spcPct val="100000"/>
              </a:lnSpc>
              <a:spcBef>
                <a:spcPts val="0"/>
              </a:spcBef>
              <a:spcAft>
                <a:spcPts val="0"/>
              </a:spcAft>
              <a:buClr>
                <a:schemeClr val="dk1"/>
              </a:buClr>
              <a:buSzPct val="25000"/>
              <a:buFont typeface="Calibri"/>
              <a:buNone/>
            </a:pPr>
            <a:r>
              <a:rPr strike="noStrike" u="none" b="1" cap="none" baseline="0" sz="2400" lang="en-US" i="0">
                <a:solidFill>
                  <a:schemeClr val="dk1"/>
                </a:solidFill>
                <a:latin typeface="Calibri"/>
                <a:ea typeface="Calibri"/>
                <a:cs typeface="Calibri"/>
                <a:sym typeface="Calibri"/>
                <a:rtl val="0"/>
              </a:rPr>
              <a:t>Tim Seal, TESS-India Technical Director</a:t>
            </a:r>
          </a:p>
          <a:p>
            <a:pPr algn="l" rtl="0" lvl="0" marR="0" indent="0" marL="0">
              <a:lnSpc>
                <a:spcPct val="100000"/>
              </a:lnSpc>
              <a:spcBef>
                <a:spcPts val="0"/>
              </a:spcBef>
              <a:spcAft>
                <a:spcPts val="0"/>
              </a:spcAft>
              <a:buClr>
                <a:schemeClr val="dk1"/>
              </a:buClr>
              <a:buSzPct val="25000"/>
              <a:buFont typeface="Calibri"/>
              <a:buNone/>
            </a:pPr>
            <a:r>
              <a:rPr strike="noStrike" u="none" b="1" cap="none" baseline="0" sz="1600" lang="en-US" i="0">
                <a:solidFill>
                  <a:schemeClr val="dk1"/>
                </a:solidFill>
                <a:latin typeface="Calibri"/>
                <a:ea typeface="Calibri"/>
                <a:cs typeface="Calibri"/>
                <a:sym typeface="Calibri"/>
                <a:rtl val="0"/>
              </a:rPr>
              <a:t>Additional author</a:t>
            </a:r>
          </a:p>
          <a:p>
            <a:pPr algn="l" rtl="0" lvl="0" marR="0" indent="0" marL="0">
              <a:lnSpc>
                <a:spcPct val="100000"/>
              </a:lnSpc>
              <a:spcBef>
                <a:spcPts val="0"/>
              </a:spcBef>
              <a:spcAft>
                <a:spcPts val="0"/>
              </a:spcAft>
              <a:buClr>
                <a:schemeClr val="dk1"/>
              </a:buClr>
              <a:buSzPct val="25000"/>
              <a:buFont typeface="Calibri"/>
              <a:buNone/>
            </a:pPr>
            <a:r>
              <a:rPr strike="noStrike" u="none" b="1" cap="none" baseline="0" sz="2400" lang="en-US" i="0">
                <a:solidFill>
                  <a:schemeClr val="dk1"/>
                </a:solidFill>
                <a:latin typeface="Calibri"/>
                <a:ea typeface="Calibri"/>
                <a:cs typeface="Calibri"/>
                <a:sym typeface="Calibri"/>
                <a:rtl val="0"/>
              </a:rPr>
              <a:t>Alison Hemmings-Buckler</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0" name="Shape 310"/>
        <p:cNvGrpSpPr/>
        <p:nvPr/>
      </p:nvGrpSpPr>
      <p:grpSpPr>
        <a:xfrm>
          <a:off y="0" x="0"/>
          <a:ext cy="0" cx="0"/>
          <a:chOff y="0" x="0"/>
          <a:chExt cy="0" cx="0"/>
        </a:xfrm>
      </p:grpSpPr>
      <p:sp>
        <p:nvSpPr>
          <p:cNvPr id="311" name="Shape 311"/>
          <p:cNvSpPr txBox="1"/>
          <p:nvPr>
            <p:ph type="title"/>
          </p:nvPr>
        </p:nvSpPr>
        <p:spPr>
          <a:xfrm>
            <a:off y="174980" x="219781"/>
            <a:ext cy="1143000" cx="82296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C84226"/>
              </a:buClr>
              <a:buSzPct val="25000"/>
              <a:buFont typeface="Calibri"/>
              <a:buNone/>
            </a:pPr>
            <a:r>
              <a:rPr strike="noStrike" u="none" b="1" cap="none" baseline="0" sz="2800" lang="en-US" i="0">
                <a:solidFill>
                  <a:srgbClr val="C84226"/>
                </a:solidFill>
                <a:latin typeface="Calibri"/>
                <a:ea typeface="Calibri"/>
                <a:cs typeface="Calibri"/>
                <a:sym typeface="Calibri"/>
                <a:rtl val="0"/>
              </a:rPr>
              <a:t>The challenges of translation</a:t>
            </a:r>
          </a:p>
        </p:txBody>
      </p:sp>
      <p:sp>
        <p:nvSpPr>
          <p:cNvPr id="312" name="Shape 312"/>
          <p:cNvSpPr/>
          <p:nvPr/>
        </p:nvSpPr>
        <p:spPr>
          <a:xfrm>
            <a:off y="1030125" x="206023"/>
            <a:ext cy="5632200" cx="5663698"/>
          </a:xfrm>
          <a:prstGeom prst="rect">
            <a:avLst/>
          </a:prstGeom>
          <a:solidFill>
            <a:schemeClr val="lt1"/>
          </a:solidFill>
          <a:ln>
            <a:noFill/>
          </a:ln>
        </p:spPr>
        <p:txBody>
          <a:bodyPr bIns="45700" rIns="91425" lIns="91425" tIns="45700" anchor="t" anchorCtr="0">
            <a:noAutofit/>
          </a:bodyPr>
          <a:lstStyle/>
          <a:p>
            <a:pPr algn="l" rtl="0" lvl="0" marR="0" indent="-419100" marL="457200">
              <a:lnSpc>
                <a:spcPct val="100000"/>
              </a:lnSpc>
              <a:spcBef>
                <a:spcPts val="0"/>
              </a:spcBef>
              <a:spcAft>
                <a:spcPts val="0"/>
              </a:spcAft>
              <a:buClr>
                <a:srgbClr val="000000"/>
              </a:buClr>
              <a:buSzPct val="100000"/>
              <a:buFont typeface="Arial"/>
              <a:buChar char="●"/>
            </a:pPr>
            <a:r>
              <a:rPr strike="noStrike" u="none" b="0" cap="none" baseline="0" sz="3000" lang="en-US" i="0">
                <a:solidFill>
                  <a:schemeClr val="dk1"/>
                </a:solidFill>
                <a:latin typeface="Arial"/>
                <a:ea typeface="Arial"/>
                <a:cs typeface="Arial"/>
                <a:sym typeface="Arial"/>
                <a:rtl val="0"/>
              </a:rPr>
              <a:t>Localisers don’t have translation skills + translation agency doesn’t have context/educational knowledge;</a:t>
            </a:r>
          </a:p>
          <a:p>
            <a:pPr algn="l" rtl="0" lvl="0" marR="0" indent="-419100" marL="457200">
              <a:lnSpc>
                <a:spcPct val="100000"/>
              </a:lnSpc>
              <a:spcBef>
                <a:spcPts val="0"/>
              </a:spcBef>
              <a:spcAft>
                <a:spcPts val="0"/>
              </a:spcAft>
              <a:buClr>
                <a:srgbClr val="000000"/>
              </a:buClr>
              <a:buSzPct val="100000"/>
              <a:buFont typeface="Arial"/>
              <a:buChar char="●"/>
            </a:pPr>
            <a:r>
              <a:rPr strike="noStrike" u="none" b="0" cap="none" baseline="0" sz="3000" lang="en-US" i="0">
                <a:solidFill>
                  <a:schemeClr val="dk1"/>
                </a:solidFill>
                <a:latin typeface="Arial"/>
                <a:ea typeface="Arial"/>
                <a:cs typeface="Arial"/>
                <a:sym typeface="Arial"/>
                <a:rtl val="0"/>
              </a:rPr>
              <a:t>= Distortion of meaning.</a:t>
            </a:r>
          </a:p>
          <a:p>
            <a:pPr algn="l" rtl="0" lvl="0" marR="0" indent="-419100" marL="457200">
              <a:lnSpc>
                <a:spcPct val="100000"/>
              </a:lnSpc>
              <a:spcBef>
                <a:spcPts val="0"/>
              </a:spcBef>
              <a:spcAft>
                <a:spcPts val="0"/>
              </a:spcAft>
              <a:buClr>
                <a:srgbClr val="000000"/>
              </a:buClr>
              <a:buSzPct val="100000"/>
              <a:buFont typeface="Arial"/>
              <a:buChar char="●"/>
            </a:pPr>
            <a:r>
              <a:rPr strike="noStrike" u="none" b="0" cap="none" baseline="0" sz="3000" lang="en-US" i="0">
                <a:solidFill>
                  <a:schemeClr val="dk1"/>
                </a:solidFill>
                <a:latin typeface="Arial"/>
                <a:ea typeface="Arial"/>
                <a:cs typeface="Arial"/>
                <a:sym typeface="Arial"/>
                <a:rtl val="0"/>
              </a:rPr>
              <a:t>Localisers have to correct this, but have to look at English version to do so.</a:t>
            </a:r>
          </a:p>
          <a:p>
            <a:pPr algn="l" rtl="0" lvl="0" marR="0" indent="-419100" marL="457200">
              <a:lnSpc>
                <a:spcPct val="100000"/>
              </a:lnSpc>
              <a:spcBef>
                <a:spcPts val="0"/>
              </a:spcBef>
              <a:spcAft>
                <a:spcPts val="0"/>
              </a:spcAft>
              <a:buClr>
                <a:schemeClr val="dk1"/>
              </a:buClr>
              <a:buSzPct val="100000"/>
              <a:buFont typeface="Arial"/>
              <a:buChar char="●"/>
            </a:pPr>
            <a:r>
              <a:rPr strike="noStrike" u="none" b="0" cap="none" baseline="0" sz="3000" lang="en-US" i="0">
                <a:solidFill>
                  <a:schemeClr val="dk1"/>
                </a:solidFill>
                <a:latin typeface="Arial"/>
                <a:ea typeface="Arial"/>
                <a:cs typeface="Arial"/>
                <a:sym typeface="Arial"/>
                <a:rtl val="0"/>
              </a:rPr>
              <a:t>Little use of Hindi keyboard so annotated hard copies used - time consuming.</a:t>
            </a:r>
          </a:p>
        </p:txBody>
      </p:sp>
      <p:pic>
        <p:nvPicPr>
          <p:cNvPr id="313" name="Shape 313"/>
          <p:cNvPicPr preferRelativeResize="0"/>
          <p:nvPr/>
        </p:nvPicPr>
        <p:blipFill rotWithShape="1">
          <a:blip r:embed="rId3"/>
          <a:srcRect t="0" b="0" r="65799" l="0"/>
          <a:stretch/>
        </p:blipFill>
        <p:spPr>
          <a:xfrm>
            <a:off y="2255750" x="5919400"/>
            <a:ext cy="4602300" cx="3266998"/>
          </a:xfrm>
          <a:prstGeom prst="rect">
            <a:avLst/>
          </a:prstGeom>
          <a:noFill/>
          <a:ln>
            <a:noFill/>
          </a:ln>
        </p:spPr>
      </p:pic>
      <p:sp>
        <p:nvSpPr>
          <p:cNvPr id="314" name="Shape 314"/>
          <p:cNvSpPr/>
          <p:nvPr/>
        </p:nvSpPr>
        <p:spPr>
          <a:xfrm rot="-5400000">
            <a:off y="4972414" x="4000421"/>
            <a:ext cy="338699" cx="339989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Calibri"/>
              <a:buNone/>
            </a:pPr>
            <a:r>
              <a:rPr strike="noStrike" u="none" b="0" cap="none" baseline="0" sz="1600" lang="en-US" i="0">
                <a:solidFill>
                  <a:schemeClr val="dk1"/>
                </a:solidFill>
                <a:latin typeface="Calibri"/>
                <a:ea typeface="Calibri"/>
                <a:cs typeface="Calibri"/>
                <a:sym typeface="Calibri"/>
                <a:rtl val="0"/>
              </a:rPr>
              <a:t>Photo: Leigh-Anne Perryman CC-BY-SA</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9" name="Shape 319"/>
        <p:cNvGrpSpPr/>
        <p:nvPr/>
      </p:nvGrpSpPr>
      <p:grpSpPr>
        <a:xfrm>
          <a:off y="0" x="0"/>
          <a:ext cy="0" cx="0"/>
          <a:chOff y="0" x="0"/>
          <a:chExt cy="0" cx="0"/>
        </a:xfrm>
      </p:grpSpPr>
      <p:sp>
        <p:nvSpPr>
          <p:cNvPr id="320" name="Shape 320"/>
          <p:cNvSpPr txBox="1"/>
          <p:nvPr>
            <p:ph type="title"/>
          </p:nvPr>
        </p:nvSpPr>
        <p:spPr>
          <a:xfrm>
            <a:off y="174980" x="219781"/>
            <a:ext cy="1143000" cx="8229600"/>
          </a:xfrm>
          <a:prstGeom prst="rect">
            <a:avLst/>
          </a:prstGeom>
          <a:noFill/>
          <a:ln>
            <a:noFill/>
          </a:ln>
        </p:spPr>
        <p:txBody>
          <a:bodyPr bIns="45700" rIns="91425" lIns="91425" tIns="45700" anchor="ctr" anchorCtr="0">
            <a:noAutofit/>
          </a:bodyPr>
          <a:lstStyle/>
          <a:p>
            <a:pPr algn="l" rtl="0" lvl="0" marR="0" indent="0" marL="0">
              <a:spcBef>
                <a:spcPts val="0"/>
              </a:spcBef>
              <a:buClr>
                <a:srgbClr val="C84226"/>
              </a:buClr>
              <a:buSzPct val="25000"/>
              <a:buFont typeface="Calibri"/>
              <a:buNone/>
            </a:pPr>
            <a:r>
              <a:rPr b="1" sz="2800" lang="en-US">
                <a:solidFill>
                  <a:srgbClr val="C84226"/>
                </a:solidFill>
                <a:latin typeface="Calibri"/>
                <a:ea typeface="Calibri"/>
                <a:cs typeface="Calibri"/>
                <a:sym typeface="Calibri"/>
              </a:rPr>
              <a:t>Navigating perceptions and experience</a:t>
            </a:r>
          </a:p>
        </p:txBody>
      </p:sp>
      <p:sp>
        <p:nvSpPr>
          <p:cNvPr id="321" name="Shape 321"/>
          <p:cNvSpPr/>
          <p:nvPr/>
        </p:nvSpPr>
        <p:spPr>
          <a:xfrm>
            <a:off y="1007550" x="206024"/>
            <a:ext cy="5509200" cx="3883800"/>
          </a:xfrm>
          <a:prstGeom prst="rect">
            <a:avLst/>
          </a:prstGeom>
          <a:noFill/>
          <a:ln>
            <a:noFill/>
          </a:ln>
        </p:spPr>
        <p:txBody>
          <a:bodyPr bIns="45700" rIns="91425" lIns="91425" tIns="45700" anchor="t" anchorCtr="0">
            <a:noAutofit/>
          </a:bodyPr>
          <a:lstStyle/>
          <a:p>
            <a:pPr algn="l" rtl="0" lvl="0" marR="0" indent="-457200" marL="457200">
              <a:spcBef>
                <a:spcPts val="0"/>
              </a:spcBef>
              <a:buClr>
                <a:schemeClr val="accent2"/>
              </a:buClr>
              <a:buSzPct val="100000"/>
              <a:buFont typeface="Calibri"/>
              <a:buChar char="•"/>
            </a:pPr>
            <a:r>
              <a:rPr strike="noStrike" u="none" b="0" cap="none" baseline="0" sz="3200" lang="en-US" i="0">
                <a:solidFill>
                  <a:schemeClr val="dk1"/>
                </a:solidFill>
                <a:latin typeface="Calibri"/>
                <a:ea typeface="Calibri"/>
                <a:cs typeface="Calibri"/>
                <a:sym typeface="Calibri"/>
              </a:rPr>
              <a:t>SLEs’ background as textbook writers</a:t>
            </a:r>
          </a:p>
          <a:p>
            <a:pPr algn="l" rtl="0" lvl="0" marR="0" indent="-457200" marL="457200">
              <a:buClr>
                <a:schemeClr val="accent2"/>
              </a:buClr>
              <a:buSzPct val="100000"/>
              <a:buFont typeface="Calibri"/>
              <a:buChar char="•"/>
            </a:pPr>
            <a:r>
              <a:rPr strike="noStrike" u="none" b="0" cap="none" baseline="0" sz="3200" lang="en-US" i="0">
                <a:solidFill>
                  <a:schemeClr val="dk1"/>
                </a:solidFill>
                <a:latin typeface="Calibri"/>
                <a:ea typeface="Calibri"/>
                <a:cs typeface="Calibri"/>
                <a:sym typeface="Calibri"/>
              </a:rPr>
              <a:t>Focus on subject over method</a:t>
            </a:r>
          </a:p>
          <a:p>
            <a:pPr algn="l" rtl="0" lvl="0" marR="0" indent="-457200" marL="457200">
              <a:buClr>
                <a:schemeClr val="accent2"/>
              </a:buClr>
              <a:buSzPct val="100000"/>
              <a:buFont typeface="Calibri"/>
              <a:buChar char="•"/>
            </a:pPr>
            <a:r>
              <a:rPr sz="3200" lang="en-US">
                <a:solidFill>
                  <a:schemeClr val="dk1"/>
                </a:solidFill>
                <a:latin typeface="Calibri"/>
                <a:ea typeface="Calibri"/>
                <a:cs typeface="Calibri"/>
                <a:sym typeface="Calibri"/>
              </a:rPr>
              <a:t>Preference for formal, rather than conversational writing style</a:t>
            </a:r>
          </a:p>
          <a:p>
            <a:pPr algn="l" rtl="0" lvl="0" marR="0" indent="-457200" marL="457200">
              <a:buClr>
                <a:schemeClr val="accent2"/>
              </a:buClr>
              <a:buSzPct val="100000"/>
              <a:buFont typeface="Calibri"/>
              <a:buChar char="•"/>
            </a:pPr>
            <a:r>
              <a:rPr strike="noStrike" u="none" b="0" cap="none" baseline="0" sz="3200" lang="en-US" i="0">
                <a:solidFill>
                  <a:schemeClr val="dk1"/>
                </a:solidFill>
                <a:latin typeface="Calibri"/>
                <a:ea typeface="Calibri"/>
                <a:cs typeface="Calibri"/>
                <a:sym typeface="Calibri"/>
              </a:rPr>
              <a:t>Unfamiliarity with activity-based pedagogy</a:t>
            </a:r>
          </a:p>
        </p:txBody>
      </p:sp>
      <p:sp>
        <p:nvSpPr>
          <p:cNvPr id="322" name="Shape 322"/>
          <p:cNvSpPr/>
          <p:nvPr/>
        </p:nvSpPr>
        <p:spPr>
          <a:xfrm>
            <a:off y="5606800" x="4244675"/>
            <a:ext cy="1258800" cx="4836900"/>
          </a:xfrm>
          <a:prstGeom prst="rect">
            <a:avLst/>
          </a:prstGeom>
          <a:solidFill>
            <a:schemeClr val="lt1"/>
          </a:solidFill>
          <a:ln>
            <a:noFill/>
          </a:ln>
        </p:spPr>
        <p:txBody>
          <a:bodyPr bIns="45700" rIns="91425" lIns="91425" tIns="45700" anchor="t" anchorCtr="0">
            <a:noAutofit/>
          </a:bodyPr>
          <a:lstStyle/>
          <a:p>
            <a:pPr rtl="0" lvl="0" marR="0" indent="0" marL="0">
              <a:spcBef>
                <a:spcPts val="0"/>
              </a:spcBef>
              <a:buSzPct val="25000"/>
              <a:buNone/>
            </a:pPr>
            <a:r>
              <a:rPr strike="noStrike" u="none" b="1" cap="none" baseline="0" sz="1800" lang="en-US" i="1">
                <a:solidFill>
                  <a:srgbClr val="C0504D"/>
                </a:solidFill>
                <a:latin typeface="Calibri"/>
                <a:ea typeface="Calibri"/>
                <a:cs typeface="Calibri"/>
                <a:sym typeface="Calibri"/>
              </a:rPr>
              <a:t>“Many of the localisers had PhDs and really wanted to engage more with the topic than the technique… they thought that the teacher should have all subject knowledge in one place.”</a:t>
            </a:r>
          </a:p>
        </p:txBody>
      </p:sp>
      <p:pic>
        <p:nvPicPr>
          <p:cNvPr id="323" name="Shape 323"/>
          <p:cNvPicPr preferRelativeResize="0"/>
          <p:nvPr/>
        </p:nvPicPr>
        <p:blipFill rotWithShape="1">
          <a:blip r:embed="rId3"/>
          <a:srcRect t="26603" b="10400" r="11292" l="29584"/>
          <a:stretch/>
        </p:blipFill>
        <p:spPr>
          <a:xfrm>
            <a:off y="2257774" x="4726899"/>
            <a:ext cy="3256800" cx="4075199"/>
          </a:xfrm>
          <a:prstGeom prst="rect">
            <a:avLst/>
          </a:prstGeom>
          <a:noFill/>
          <a:ln>
            <a:noFill/>
          </a:ln>
        </p:spPr>
      </p:pic>
      <p:sp>
        <p:nvSpPr>
          <p:cNvPr id="324" name="Shape 324"/>
          <p:cNvSpPr/>
          <p:nvPr/>
        </p:nvSpPr>
        <p:spPr>
          <a:xfrm rot="-5400000">
            <a:off y="3835807" x="6909922"/>
            <a:ext cy="276899" cx="4066499"/>
          </a:xfrm>
          <a:prstGeom prst="rect">
            <a:avLst/>
          </a:prstGeom>
          <a:noFill/>
          <a:ln>
            <a:noFill/>
          </a:ln>
        </p:spPr>
        <p:txBody>
          <a:bodyPr bIns="45700" rIns="91425" lIns="91425" tIns="45700" anchor="t" anchorCtr="0">
            <a:noAutofit/>
          </a:bodyPr>
          <a:lstStyle/>
          <a:p>
            <a:pPr algn="ctr" rtl="0" lvl="0" marR="0" indent="0" marL="0">
              <a:spcBef>
                <a:spcPts val="0"/>
              </a:spcBef>
              <a:buSzPct val="25000"/>
              <a:buNone/>
            </a:pPr>
            <a:r>
              <a:rPr strike="noStrike" u="none" b="0" cap="none" baseline="0" sz="1200" lang="en-US" i="0">
                <a:solidFill>
                  <a:schemeClr val="dk1"/>
                </a:solidFill>
                <a:latin typeface="Calibri"/>
                <a:ea typeface="Calibri"/>
                <a:cs typeface="Calibri"/>
                <a:sym typeface="Calibri"/>
              </a:rPr>
              <a:t>Photo: Leigh-Anne Perryman CC-BY</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noFill/>
      </p:bgPr>
    </p:bg>
    <p:spTree>
      <p:nvGrpSpPr>
        <p:cNvPr id="329" name="Shape 329"/>
        <p:cNvGrpSpPr/>
        <p:nvPr/>
      </p:nvGrpSpPr>
      <p:grpSpPr>
        <a:xfrm>
          <a:off y="0" x="0"/>
          <a:ext cy="0" cx="0"/>
          <a:chOff y="0" x="0"/>
          <a:chExt cy="0" cx="0"/>
        </a:xfrm>
      </p:grpSpPr>
      <p:sp>
        <p:nvSpPr>
          <p:cNvPr id="330" name="Shape 330"/>
          <p:cNvSpPr/>
          <p:nvPr/>
        </p:nvSpPr>
        <p:spPr>
          <a:xfrm rot="10800000">
            <a:off y="2348879" x="2318524"/>
            <a:ext cy="486717" cx="2973553"/>
          </a:xfrm>
          <a:prstGeom prst="leftArrow">
            <a:avLst>
              <a:gd fmla="val 60000" name="adj1"/>
              <a:gd fmla="val 50000" name="adj2"/>
            </a:avLst>
          </a:prstGeom>
          <a:gradFill>
            <a:gsLst>
              <a:gs pos="0">
                <a:srgbClr val="B72B0F"/>
              </a:gs>
              <a:gs pos="8000">
                <a:srgbClr val="B72B0F"/>
              </a:gs>
              <a:gs pos="100000">
                <a:srgbClr val="FFFFFF"/>
              </a:gs>
            </a:gsLst>
            <a:lin ang="0" scaled="0"/>
          </a:gradFill>
          <a:ln>
            <a:noFill/>
          </a:ln>
        </p:spPr>
        <p:txBody>
          <a:bodyPr bIns="91425" rIns="91425" lIns="91425" tIns="91425" anchor="ctr" anchorCtr="0">
            <a:noAutofit/>
          </a:bodyPr>
          <a:lstStyle/>
          <a:p/>
        </p:txBody>
      </p:sp>
      <p:sp>
        <p:nvSpPr>
          <p:cNvPr id="331" name="Shape 331"/>
          <p:cNvSpPr txBox="1"/>
          <p:nvPr>
            <p:ph type="title"/>
          </p:nvPr>
        </p:nvSpPr>
        <p:spPr>
          <a:xfrm>
            <a:off y="548679" x="121004"/>
            <a:ext cy="648073" cx="82296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C84226"/>
              </a:buClr>
              <a:buSzPct val="25000"/>
              <a:buFont typeface="Calibri"/>
              <a:buNone/>
            </a:pPr>
            <a:r>
              <a:rPr strike="noStrike" u="none" b="1" cap="none" baseline="0" sz="3600" lang="en-US" i="0">
                <a:solidFill>
                  <a:srgbClr val="C84226"/>
                </a:solidFill>
                <a:latin typeface="Calibri"/>
                <a:ea typeface="Calibri"/>
                <a:cs typeface="Calibri"/>
                <a:sym typeface="Calibri"/>
                <a:rtl val="0"/>
              </a:rPr>
              <a:t>Development &amp; OER</a:t>
            </a:r>
          </a:p>
        </p:txBody>
      </p:sp>
      <p:pic>
        <p:nvPicPr>
          <p:cNvPr id="332" name="Shape 332"/>
          <p:cNvPicPr preferRelativeResize="0"/>
          <p:nvPr/>
        </p:nvPicPr>
        <p:blipFill rotWithShape="1">
          <a:blip r:embed="rId4"/>
          <a:srcRect t="0" b="0" r="0" l="0"/>
          <a:stretch/>
        </p:blipFill>
        <p:spPr>
          <a:xfrm>
            <a:off y="3501007" x="28222"/>
            <a:ext cy="2963040" cx="9059688"/>
          </a:xfrm>
          <a:prstGeom prst="rect">
            <a:avLst/>
          </a:prstGeom>
          <a:noFill/>
          <a:ln>
            <a:noFill/>
          </a:ln>
        </p:spPr>
      </p:pic>
      <p:sp>
        <p:nvSpPr>
          <p:cNvPr id="333" name="Shape 333"/>
          <p:cNvSpPr/>
          <p:nvPr/>
        </p:nvSpPr>
        <p:spPr>
          <a:xfrm>
            <a:off y="6353298" x="1030108"/>
            <a:ext cy="338554" cx="5478904"/>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Calibri"/>
              <a:buNone/>
            </a:pPr>
            <a:r>
              <a:rPr strike="noStrike" u="none" b="0" cap="none" baseline="0" sz="1600" lang="en-US" i="0">
                <a:solidFill>
                  <a:schemeClr val="dk1"/>
                </a:solidFill>
                <a:latin typeface="Calibri"/>
                <a:ea typeface="Calibri"/>
                <a:cs typeface="Calibri"/>
                <a:sym typeface="Calibri"/>
                <a:rtl val="0"/>
              </a:rPr>
              <a:t>The OER Engagement Ladder © 2012 Joanna Wild, CC-BY </a:t>
            </a:r>
          </a:p>
        </p:txBody>
      </p:sp>
      <p:sp>
        <p:nvSpPr>
          <p:cNvPr id="334" name="Shape 334"/>
          <p:cNvSpPr/>
          <p:nvPr/>
        </p:nvSpPr>
        <p:spPr>
          <a:xfrm>
            <a:off y="1656642" x="169331"/>
            <a:ext cy="1569660" cx="6505223"/>
          </a:xfrm>
          <a:prstGeom prst="rect">
            <a:avLst/>
          </a:prstGeom>
          <a:noFill/>
          <a:ln>
            <a:noFill/>
          </a:ln>
        </p:spPr>
        <p:txBody>
          <a:bodyPr bIns="45700" rIns="91425" lIns="91425" tIns="45700" anchor="t" anchorCtr="0">
            <a:noAutofit/>
          </a:bodyPr>
          <a:lstStyle/>
          <a:p/>
        </p:txBody>
      </p:sp>
      <p:sp>
        <p:nvSpPr>
          <p:cNvPr id="335" name="Shape 335"/>
          <p:cNvSpPr txBox="1"/>
          <p:nvPr/>
        </p:nvSpPr>
        <p:spPr>
          <a:xfrm>
            <a:off y="2373932" x="395536"/>
            <a:ext cy="461664" cx="2696572"/>
          </a:xfrm>
          <a:prstGeom prst="rect">
            <a:avLst/>
          </a:prstGeom>
          <a:noFill/>
          <a:ln w="9525" cap="flat">
            <a:solidFill>
              <a:schemeClr val="dk1"/>
            </a:solidFill>
            <a:prstDash val="solid"/>
            <a:round/>
            <a:headEnd w="med" len="med" type="none"/>
            <a:tailEnd w="med" len="med" type="none"/>
          </a:ln>
        </p:spPr>
        <p:txBody>
          <a:bodyPr bIns="45700" rIns="91425" lIns="91425" tIns="45700"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2400" lang="en-US" i="0">
                <a:solidFill>
                  <a:srgbClr val="000000"/>
                </a:solidFill>
                <a:latin typeface="Arial"/>
                <a:ea typeface="Arial"/>
                <a:cs typeface="Arial"/>
                <a:sym typeface="Arial"/>
                <a:rtl val="0"/>
              </a:rPr>
              <a:t>Neo-Colonialism </a:t>
            </a:r>
          </a:p>
        </p:txBody>
      </p:sp>
      <p:sp>
        <p:nvSpPr>
          <p:cNvPr id="336" name="Shape 336"/>
          <p:cNvSpPr txBox="1"/>
          <p:nvPr/>
        </p:nvSpPr>
        <p:spPr>
          <a:xfrm>
            <a:off y="2373932" x="5220071"/>
            <a:ext cy="461664" cx="3687228"/>
          </a:xfrm>
          <a:prstGeom prst="rect">
            <a:avLst/>
          </a:prstGeom>
          <a:noFill/>
          <a:ln w="9525" cap="flat">
            <a:solidFill>
              <a:schemeClr val="dk1"/>
            </a:solidFill>
            <a:prstDash val="solid"/>
            <a:round/>
            <a:headEnd w="med" len="med" type="none"/>
            <a:tailEnd w="med" len="med" type="none"/>
          </a:ln>
        </p:spPr>
        <p:txBody>
          <a:bodyPr bIns="45700" rIns="91425" lIns="91425" tIns="45700"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2400" lang="en-US" i="0">
                <a:solidFill>
                  <a:srgbClr val="000000"/>
                </a:solidFill>
                <a:latin typeface="Arial"/>
                <a:ea typeface="Arial"/>
                <a:cs typeface="Arial"/>
                <a:sym typeface="Arial"/>
                <a:rtl val="0"/>
              </a:rPr>
              <a:t>Knowledge partnership</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1" name="Shape 341"/>
        <p:cNvGrpSpPr/>
        <p:nvPr/>
      </p:nvGrpSpPr>
      <p:grpSpPr>
        <a:xfrm>
          <a:off y="0" x="0"/>
          <a:ext cy="0" cx="0"/>
          <a:chOff y="0" x="0"/>
          <a:chExt cy="0" cx="0"/>
        </a:xfrm>
      </p:grpSpPr>
      <p:sp>
        <p:nvSpPr>
          <p:cNvPr id="342" name="Shape 342"/>
          <p:cNvSpPr/>
          <p:nvPr/>
        </p:nvSpPr>
        <p:spPr>
          <a:xfrm rot="-5400000">
            <a:off y="3835806" x="6910021"/>
            <a:ext cy="276998" cx="40664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Calibri"/>
              <a:buNone/>
            </a:pPr>
            <a:r>
              <a:rPr strike="noStrike" u="none" b="0" cap="none" baseline="0" sz="1200" lang="en-US" i="0">
                <a:solidFill>
                  <a:schemeClr val="dk1"/>
                </a:solidFill>
                <a:latin typeface="Calibri"/>
                <a:ea typeface="Calibri"/>
                <a:cs typeface="Calibri"/>
                <a:sym typeface="Calibri"/>
                <a:rtl val="0"/>
              </a:rPr>
              <a:t>Photo: TESS-India CC-BY-SA</a:t>
            </a:r>
          </a:p>
        </p:txBody>
      </p:sp>
      <p:sp>
        <p:nvSpPr>
          <p:cNvPr id="343" name="Shape 343"/>
          <p:cNvSpPr/>
          <p:nvPr/>
        </p:nvSpPr>
        <p:spPr>
          <a:xfrm>
            <a:off y="3212975" x="254001"/>
            <a:ext cy="2880325" cx="4670779"/>
          </a:xfrm>
          <a:prstGeom prst="rect">
            <a:avLst/>
          </a:prstGeom>
          <a:solidFill>
            <a:schemeClr val="lt1"/>
          </a:solid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accent2"/>
              </a:buClr>
              <a:buSzPct val="25000"/>
              <a:buFont typeface="Calibri"/>
              <a:buNone/>
            </a:pPr>
            <a:r>
              <a:rPr strike="noStrike" u="none" b="1" cap="none" baseline="0" sz="2400" lang="en-US" i="0">
                <a:solidFill>
                  <a:schemeClr val="accent2"/>
                </a:solidFill>
                <a:latin typeface="Calibri"/>
                <a:ea typeface="Calibri"/>
                <a:cs typeface="Calibri"/>
                <a:sym typeface="Calibri"/>
                <a:rtl val="0"/>
              </a:rPr>
              <a:t>“We need to allow time for reflection and working on the materials.”</a:t>
            </a:r>
          </a:p>
          <a:p>
            <a:r>
              <a:t/>
            </a:r>
          </a:p>
          <a:p>
            <a:pPr algn="l" rtl="0" lvl="0" marR="0" indent="0" marL="0">
              <a:lnSpc>
                <a:spcPct val="100000"/>
              </a:lnSpc>
              <a:spcBef>
                <a:spcPts val="0"/>
              </a:spcBef>
              <a:spcAft>
                <a:spcPts val="0"/>
              </a:spcAft>
              <a:buClr>
                <a:srgbClr val="C0504D"/>
              </a:buClr>
              <a:buSzPct val="25000"/>
              <a:buFont typeface="Calibri"/>
              <a:buNone/>
            </a:pPr>
            <a:r>
              <a:rPr strike="noStrike" u="none" b="1" cap="none" baseline="0" sz="2400" lang="en-US" i="0">
                <a:solidFill>
                  <a:srgbClr val="C0504D"/>
                </a:solidFill>
                <a:latin typeface="Calibri"/>
                <a:ea typeface="Calibri"/>
                <a:cs typeface="Calibri"/>
                <a:sym typeface="Calibri"/>
                <a:rtl val="0"/>
              </a:rPr>
              <a:t>“We need to sit as a group again to deliberate on matters of localisation as now our understanding of the matter has increased.”</a:t>
            </a:r>
          </a:p>
        </p:txBody>
      </p:sp>
      <p:pic>
        <p:nvPicPr>
          <p:cNvPr id="344" name="Shape 344"/>
          <p:cNvPicPr preferRelativeResize="0"/>
          <p:nvPr/>
        </p:nvPicPr>
        <p:blipFill rotWithShape="1">
          <a:blip r:embed="rId3"/>
          <a:srcRect t="4778" b="24896" r="39634" l="12038"/>
          <a:stretch/>
        </p:blipFill>
        <p:spPr>
          <a:xfrm>
            <a:off y="2492896" x="5390444"/>
            <a:ext cy="3695947" cx="3386661"/>
          </a:xfrm>
          <a:prstGeom prst="rect">
            <a:avLst/>
          </a:prstGeom>
          <a:noFill/>
          <a:ln>
            <a:noFill/>
          </a:ln>
        </p:spPr>
      </p:pic>
      <p:sp>
        <p:nvSpPr>
          <p:cNvPr id="345" name="Shape 345"/>
          <p:cNvSpPr txBox="1"/>
          <p:nvPr/>
        </p:nvSpPr>
        <p:spPr>
          <a:xfrm>
            <a:off y="548679" x="121004"/>
            <a:ext cy="648073" cx="82296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C84226"/>
              </a:buClr>
              <a:buSzPct val="25000"/>
              <a:buFont typeface="Calibri"/>
              <a:buNone/>
            </a:pPr>
            <a:r>
              <a:rPr strike="noStrike" u="none" b="1" cap="none" baseline="0" sz="3600" lang="en-US" i="0">
                <a:solidFill>
                  <a:srgbClr val="C84226"/>
                </a:solidFill>
                <a:latin typeface="Calibri"/>
                <a:ea typeface="Calibri"/>
                <a:cs typeface="Calibri"/>
                <a:sym typeface="Calibri"/>
                <a:rtl val="0"/>
              </a:rPr>
              <a:t>Context</a:t>
            </a:r>
          </a:p>
        </p:txBody>
      </p:sp>
      <p:sp>
        <p:nvSpPr>
          <p:cNvPr id="346" name="Shape 346"/>
          <p:cNvSpPr/>
          <p:nvPr/>
        </p:nvSpPr>
        <p:spPr>
          <a:xfrm>
            <a:off y="1471370" x="303389"/>
            <a:ext cy="1384995" cx="4572000"/>
          </a:xfrm>
          <a:prstGeom prst="rect">
            <a:avLst/>
          </a:prstGeom>
          <a:noFill/>
          <a:ln>
            <a:noFill/>
          </a:ln>
        </p:spPr>
        <p:txBody>
          <a:bodyPr bIns="45700" rIns="91425" lIns="91425" tIns="45700" anchor="t" anchorCtr="0">
            <a:noAutofit/>
          </a:bodyPr>
          <a:lstStyle/>
          <a:p>
            <a:pPr algn="l" rtl="0" lvl="0" marR="0" indent="-457200" marL="457200">
              <a:lnSpc>
                <a:spcPct val="100000"/>
              </a:lnSpc>
              <a:spcBef>
                <a:spcPts val="0"/>
              </a:spcBef>
              <a:spcAft>
                <a:spcPts val="0"/>
              </a:spcAft>
              <a:buClr>
                <a:schemeClr val="accent2"/>
              </a:buClr>
              <a:buSzPct val="100000"/>
              <a:buFont typeface="Calibri"/>
              <a:buChar char="•"/>
            </a:pPr>
            <a:r>
              <a:rPr strike="noStrike" u="none" b="0" cap="none" baseline="0" sz="2800" lang="en-US" i="0">
                <a:solidFill>
                  <a:schemeClr val="dk1"/>
                </a:solidFill>
                <a:latin typeface="Calibri"/>
                <a:ea typeface="Calibri"/>
                <a:cs typeface="Calibri"/>
                <a:sym typeface="Calibri"/>
                <a:rtl val="0"/>
              </a:rPr>
              <a:t>Hierarchical view of knowledge ownership</a:t>
            </a:r>
          </a:p>
          <a:p>
            <a:pPr algn="l" rtl="0" lvl="0" marR="0" indent="-457200" marL="457200">
              <a:lnSpc>
                <a:spcPct val="100000"/>
              </a:lnSpc>
              <a:spcBef>
                <a:spcPts val="0"/>
              </a:spcBef>
              <a:spcAft>
                <a:spcPts val="0"/>
              </a:spcAft>
              <a:buClr>
                <a:schemeClr val="accent2"/>
              </a:buClr>
              <a:buSzPct val="100000"/>
              <a:buFont typeface="Calibri"/>
              <a:buChar char="•"/>
            </a:pPr>
            <a:r>
              <a:rPr strike="noStrike" u="none" b="0" cap="none" baseline="0" sz="2800" lang="en-US" i="0">
                <a:solidFill>
                  <a:schemeClr val="dk1"/>
                </a:solidFill>
                <a:latin typeface="Calibri"/>
                <a:ea typeface="Calibri"/>
                <a:cs typeface="Calibri"/>
                <a:sym typeface="Calibri"/>
                <a:rtl val="0"/>
              </a:rPr>
              <a:t>No understanding of OER</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1" name="Shape 351"/>
        <p:cNvGrpSpPr/>
        <p:nvPr/>
      </p:nvGrpSpPr>
      <p:grpSpPr>
        <a:xfrm>
          <a:off y="0" x="0"/>
          <a:ext cy="0" cx="0"/>
          <a:chOff y="0" x="0"/>
          <a:chExt cy="0" cx="0"/>
        </a:xfrm>
      </p:grpSpPr>
      <p:sp>
        <p:nvSpPr>
          <p:cNvPr id="352" name="Shape 352"/>
          <p:cNvSpPr txBox="1"/>
          <p:nvPr>
            <p:ph type="title"/>
          </p:nvPr>
        </p:nvSpPr>
        <p:spPr>
          <a:xfrm>
            <a:off y="428977" x="135115"/>
            <a:ext cy="1143000" cx="82296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C84226"/>
              </a:buClr>
              <a:buSzPct val="25000"/>
              <a:buFont typeface="Calibri"/>
              <a:buNone/>
            </a:pPr>
            <a:r>
              <a:rPr strike="noStrike" u="none" b="1" cap="none" baseline="0" sz="3600" lang="en-US" i="0">
                <a:solidFill>
                  <a:srgbClr val="C84226"/>
                </a:solidFill>
                <a:latin typeface="Calibri"/>
                <a:ea typeface="Calibri"/>
                <a:cs typeface="Calibri"/>
                <a:sym typeface="Calibri"/>
                <a:rtl val="0"/>
              </a:rPr>
              <a:t>Conclusion: Creating a </a:t>
            </a:r>
            <a:br>
              <a:rPr strike="noStrike" u="none" b="1" cap="none" baseline="0" sz="3600" lang="en-US" i="0">
                <a:solidFill>
                  <a:srgbClr val="C84226"/>
                </a:solidFill>
                <a:latin typeface="Calibri"/>
                <a:ea typeface="Calibri"/>
                <a:cs typeface="Calibri"/>
                <a:sym typeface="Calibri"/>
                <a:rtl val="0"/>
              </a:rPr>
            </a:br>
            <a:r>
              <a:rPr strike="noStrike" u="none" b="1" cap="none" baseline="0" sz="3600" lang="en-US" i="0">
                <a:solidFill>
                  <a:srgbClr val="C84226"/>
                </a:solidFill>
                <a:latin typeface="Calibri"/>
                <a:ea typeface="Calibri"/>
                <a:cs typeface="Calibri"/>
                <a:sym typeface="Calibri"/>
                <a:rtl val="0"/>
              </a:rPr>
              <a:t>knowledge partnership</a:t>
            </a:r>
          </a:p>
        </p:txBody>
      </p:sp>
      <p:grpSp>
        <p:nvGrpSpPr>
          <p:cNvPr id="353" name="Shape 353"/>
          <p:cNvGrpSpPr/>
          <p:nvPr/>
        </p:nvGrpSpPr>
        <p:grpSpPr>
          <a:xfrm>
            <a:off y="1820326" x="866762"/>
            <a:ext cy="4062921" cx="6617448"/>
            <a:chOff y="0" x="542206"/>
            <a:chExt cy="4062921" cx="6617448"/>
          </a:xfrm>
        </p:grpSpPr>
        <p:sp>
          <p:nvSpPr>
            <p:cNvPr id="354" name="Shape 354"/>
            <p:cNvSpPr/>
            <p:nvPr/>
          </p:nvSpPr>
          <p:spPr>
            <a:xfrm>
              <a:off y="2208924" x="2923746"/>
              <a:ext cy="1853997" cx="1853997"/>
            </a:xfrm>
            <a:prstGeom prst="ellipse">
              <a:avLst/>
            </a:prstGeom>
            <a:solidFill>
              <a:schemeClr val="lt1"/>
            </a:solidFill>
            <a:ln w="34925" cap="flat">
              <a:solidFill>
                <a:srgbClr val="B72B0F"/>
              </a:solidFill>
              <a:prstDash val="solid"/>
              <a:round/>
              <a:headEnd w="med" len="med" type="none"/>
              <a:tailEnd w="med" len="med" type="none"/>
            </a:ln>
          </p:spPr>
          <p:txBody>
            <a:bodyPr bIns="91425" rIns="91425" lIns="91425" tIns="91425" anchor="ctr" anchorCtr="0">
              <a:noAutofit/>
            </a:bodyPr>
            <a:lstStyle/>
            <a:p/>
          </p:txBody>
        </p:sp>
        <p:sp>
          <p:nvSpPr>
            <p:cNvPr id="355" name="Shape 355"/>
            <p:cNvSpPr txBox="1"/>
            <p:nvPr/>
          </p:nvSpPr>
          <p:spPr>
            <a:xfrm>
              <a:off y="2480434" x="3195258"/>
              <a:ext cy="1310974" cx="1310974"/>
            </a:xfrm>
            <a:prstGeom prst="rect">
              <a:avLst/>
            </a:prstGeom>
            <a:noFill/>
            <a:ln>
              <a:noFill/>
            </a:ln>
          </p:spPr>
          <p:txBody>
            <a:bodyPr bIns="12700" rIns="12700" lIns="12700" tIns="12700" anchor="ctr" anchorCtr="0">
              <a:noAutofit/>
            </a:bodyPr>
            <a:lstStyle/>
            <a:p>
              <a:pPr algn="ctr" rtl="0" lvl="0" marR="0" indent="0" marL="0">
                <a:lnSpc>
                  <a:spcPct val="90000"/>
                </a:lnSpc>
                <a:spcBef>
                  <a:spcPts val="0"/>
                </a:spcBef>
                <a:spcAft>
                  <a:spcPts val="700"/>
                </a:spcAft>
                <a:buClr>
                  <a:schemeClr val="dk1"/>
                </a:buClr>
                <a:buSzPct val="25000"/>
                <a:buFont typeface="Calibri"/>
                <a:buNone/>
              </a:pPr>
              <a:r>
                <a:rPr strike="noStrike" u="none" b="1" cap="none" baseline="0" sz="2000" lang="en-US" i="0">
                  <a:solidFill>
                    <a:schemeClr val="dk1"/>
                  </a:solidFill>
                  <a:latin typeface="Calibri"/>
                  <a:ea typeface="Calibri"/>
                  <a:cs typeface="Calibri"/>
                  <a:sym typeface="Calibri"/>
                  <a:rtl val="0"/>
                </a:rPr>
                <a:t>Knowledge partnership</a:t>
              </a:r>
            </a:p>
          </p:txBody>
        </p:sp>
        <p:sp>
          <p:nvSpPr>
            <p:cNvPr id="356" name="Shape 356"/>
            <p:cNvSpPr/>
            <p:nvPr/>
          </p:nvSpPr>
          <p:spPr>
            <a:xfrm rot="-8591100">
              <a:off y="1650641" x="1224439"/>
              <a:ext cy="528387" cx="1989871"/>
            </a:xfrm>
            <a:prstGeom prst="leftArrow">
              <a:avLst>
                <a:gd fmla="val 60000" name="adj1"/>
                <a:gd fmla="val 50000" name="adj2"/>
              </a:avLst>
            </a:prstGeom>
            <a:gradFill>
              <a:gsLst>
                <a:gs pos="0">
                  <a:srgbClr val="B72B0F"/>
                </a:gs>
                <a:gs pos="8000">
                  <a:srgbClr val="B72B0F"/>
                </a:gs>
                <a:gs pos="100000">
                  <a:srgbClr val="FFFFFF"/>
                </a:gs>
              </a:gsLst>
              <a:lin ang="0" scaled="0"/>
            </a:gradFill>
            <a:ln>
              <a:noFill/>
            </a:ln>
          </p:spPr>
          <p:txBody>
            <a:bodyPr bIns="91425" rIns="91425" lIns="91425" tIns="91425" anchor="ctr" anchorCtr="0">
              <a:noAutofit/>
            </a:bodyPr>
            <a:lstStyle/>
            <a:p/>
          </p:txBody>
        </p:sp>
        <p:sp>
          <p:nvSpPr>
            <p:cNvPr id="357" name="Shape 357"/>
            <p:cNvSpPr/>
            <p:nvPr/>
          </p:nvSpPr>
          <p:spPr>
            <a:xfrm>
              <a:off y="614118" x="542206"/>
              <a:ext cy="1409036" cx="1761297"/>
            </a:xfrm>
            <a:prstGeom prst="roundRect">
              <a:avLst>
                <a:gd fmla="val 10000" name="adj"/>
              </a:avLst>
            </a:prstGeom>
            <a:solidFill>
              <a:schemeClr val="lt1"/>
            </a:solidFill>
            <a:ln w="34925" cap="flat">
              <a:solidFill>
                <a:srgbClr val="B72B0F"/>
              </a:solidFill>
              <a:prstDash val="solid"/>
              <a:round/>
              <a:headEnd w="med" len="med" type="none"/>
              <a:tailEnd w="med" len="med" type="none"/>
            </a:ln>
          </p:spPr>
          <p:txBody>
            <a:bodyPr bIns="91425" rIns="91425" lIns="91425" tIns="91425" anchor="ctr" anchorCtr="0">
              <a:noAutofit/>
            </a:bodyPr>
            <a:lstStyle/>
            <a:p/>
          </p:txBody>
        </p:sp>
        <p:sp>
          <p:nvSpPr>
            <p:cNvPr id="358" name="Shape 358"/>
            <p:cNvSpPr txBox="1"/>
            <p:nvPr/>
          </p:nvSpPr>
          <p:spPr>
            <a:xfrm>
              <a:off y="655387" x="583475"/>
              <a:ext cy="1326498" cx="1678759"/>
            </a:xfrm>
            <a:prstGeom prst="rect">
              <a:avLst/>
            </a:prstGeom>
            <a:noFill/>
            <a:ln>
              <a:noFill/>
            </a:ln>
          </p:spPr>
          <p:txBody>
            <a:bodyPr bIns="34275" rIns="34275" lIns="34275" tIns="34275" anchor="ctr" anchorCtr="0">
              <a:noAutofit/>
            </a:bodyPr>
            <a:lstStyle/>
            <a:p>
              <a:pPr algn="ctr" rtl="0" lvl="0" marR="0" indent="0" marL="0">
                <a:lnSpc>
                  <a:spcPct val="90000"/>
                </a:lnSpc>
                <a:spcBef>
                  <a:spcPts val="0"/>
                </a:spcBef>
                <a:spcAft>
                  <a:spcPts val="630"/>
                </a:spcAft>
                <a:buClr>
                  <a:schemeClr val="dk1"/>
                </a:buClr>
                <a:buSzPct val="25000"/>
                <a:buFont typeface="Calibri"/>
                <a:buNone/>
              </a:pPr>
              <a:r>
                <a:rPr strike="noStrike" u="none" b="1" cap="none" baseline="0" sz="1800" lang="en-US" i="0">
                  <a:solidFill>
                    <a:schemeClr val="dk1"/>
                  </a:solidFill>
                  <a:latin typeface="Calibri"/>
                  <a:ea typeface="Calibri"/>
                  <a:cs typeface="Calibri"/>
                  <a:sym typeface="Calibri"/>
                  <a:rtl val="0"/>
                </a:rPr>
                <a:t>Respect for individual perceptions &amp; experience</a:t>
              </a:r>
            </a:p>
          </p:txBody>
        </p:sp>
        <p:sp>
          <p:nvSpPr>
            <p:cNvPr id="359" name="Shape 359"/>
            <p:cNvSpPr/>
            <p:nvPr/>
          </p:nvSpPr>
          <p:spPr>
            <a:xfrm rot="-5340183">
              <a:off y="1151222" x="3169680"/>
              <a:ext cy="528389" cx="1422010"/>
            </a:xfrm>
            <a:prstGeom prst="leftArrow">
              <a:avLst>
                <a:gd fmla="val 60000" name="adj1"/>
                <a:gd fmla="val 50000" name="adj2"/>
              </a:avLst>
            </a:prstGeom>
            <a:gradFill>
              <a:gsLst>
                <a:gs pos="0">
                  <a:srgbClr val="B72B0F"/>
                </a:gs>
                <a:gs pos="8000">
                  <a:srgbClr val="B72B0F"/>
                </a:gs>
                <a:gs pos="100000">
                  <a:srgbClr val="FFFFFF"/>
                </a:gs>
              </a:gsLst>
              <a:lin ang="0" scaled="0"/>
            </a:gradFill>
            <a:ln>
              <a:noFill/>
            </a:ln>
          </p:spPr>
          <p:txBody>
            <a:bodyPr bIns="91425" rIns="91425" lIns="91425" tIns="91425" anchor="ctr" anchorCtr="0">
              <a:noAutofit/>
            </a:bodyPr>
            <a:lstStyle/>
            <a:p/>
          </p:txBody>
        </p:sp>
        <p:sp>
          <p:nvSpPr>
            <p:cNvPr id="360" name="Shape 360"/>
            <p:cNvSpPr/>
            <p:nvPr/>
          </p:nvSpPr>
          <p:spPr>
            <a:xfrm>
              <a:off y="0" x="3012407"/>
              <a:ext cy="1409036" cx="1761297"/>
            </a:xfrm>
            <a:prstGeom prst="roundRect">
              <a:avLst>
                <a:gd fmla="val 10000" name="adj"/>
              </a:avLst>
            </a:prstGeom>
            <a:solidFill>
              <a:schemeClr val="lt1"/>
            </a:solidFill>
            <a:ln w="34925" cap="flat">
              <a:solidFill>
                <a:srgbClr val="B72B0F"/>
              </a:solidFill>
              <a:prstDash val="solid"/>
              <a:round/>
              <a:headEnd w="med" len="med" type="none"/>
              <a:tailEnd w="med" len="med" type="none"/>
            </a:ln>
          </p:spPr>
          <p:txBody>
            <a:bodyPr bIns="91425" rIns="91425" lIns="91425" tIns="91425" anchor="ctr" anchorCtr="0">
              <a:noAutofit/>
            </a:bodyPr>
            <a:lstStyle/>
            <a:p/>
          </p:txBody>
        </p:sp>
        <p:sp>
          <p:nvSpPr>
            <p:cNvPr id="361" name="Shape 361"/>
            <p:cNvSpPr txBox="1"/>
            <p:nvPr/>
          </p:nvSpPr>
          <p:spPr>
            <a:xfrm>
              <a:off y="41269" x="3053675"/>
              <a:ext cy="1326498" cx="1678759"/>
            </a:xfrm>
            <a:prstGeom prst="rect">
              <a:avLst/>
            </a:prstGeom>
            <a:noFill/>
            <a:ln>
              <a:noFill/>
            </a:ln>
          </p:spPr>
          <p:txBody>
            <a:bodyPr bIns="34275" rIns="34275" lIns="34275" tIns="34275" anchor="ctr" anchorCtr="0">
              <a:noAutofit/>
            </a:bodyPr>
            <a:lstStyle/>
            <a:p>
              <a:pPr algn="ctr" rtl="0" lvl="0" marR="0" indent="0" marL="0">
                <a:lnSpc>
                  <a:spcPct val="90000"/>
                </a:lnSpc>
                <a:spcBef>
                  <a:spcPts val="0"/>
                </a:spcBef>
                <a:spcAft>
                  <a:spcPts val="630"/>
                </a:spcAft>
                <a:buClr>
                  <a:schemeClr val="dk1"/>
                </a:buClr>
                <a:buSzPct val="25000"/>
                <a:buFont typeface="Calibri"/>
                <a:buNone/>
              </a:pPr>
              <a:r>
                <a:rPr strike="noStrike" u="none" b="1" cap="none" baseline="0" sz="1800" lang="en-US" i="0">
                  <a:solidFill>
                    <a:schemeClr val="dk1"/>
                  </a:solidFill>
                  <a:latin typeface="Calibri"/>
                  <a:ea typeface="Calibri"/>
                  <a:cs typeface="Calibri"/>
                  <a:sym typeface="Calibri"/>
                  <a:rtl val="0"/>
                </a:rPr>
                <a:t>Institutional (quality) control &amp; guidance</a:t>
              </a:r>
            </a:p>
          </p:txBody>
        </p:sp>
        <p:sp>
          <p:nvSpPr>
            <p:cNvPr id="362" name="Shape 362"/>
            <p:cNvSpPr/>
            <p:nvPr/>
          </p:nvSpPr>
          <p:spPr>
            <a:xfrm rot="-2195832">
              <a:off y="1659405" x="4492205"/>
              <a:ext cy="528389" cx="1982200"/>
            </a:xfrm>
            <a:prstGeom prst="leftArrow">
              <a:avLst>
                <a:gd fmla="val 60000" name="adj1"/>
                <a:gd fmla="val 50000" name="adj2"/>
              </a:avLst>
            </a:prstGeom>
            <a:gradFill>
              <a:gsLst>
                <a:gs pos="0">
                  <a:srgbClr val="B72B0F"/>
                </a:gs>
                <a:gs pos="8000">
                  <a:srgbClr val="B72B0F"/>
                </a:gs>
                <a:gs pos="100000">
                  <a:srgbClr val="FFFFFF"/>
                </a:gs>
              </a:gsLst>
              <a:lin ang="0" scaled="0"/>
            </a:gradFill>
            <a:ln>
              <a:noFill/>
            </a:ln>
          </p:spPr>
          <p:txBody>
            <a:bodyPr bIns="91425" rIns="91425" lIns="91425" tIns="91425" anchor="ctr" anchorCtr="0">
              <a:noAutofit/>
            </a:bodyPr>
            <a:lstStyle/>
            <a:p/>
          </p:txBody>
        </p:sp>
        <p:sp>
          <p:nvSpPr>
            <p:cNvPr id="363" name="Shape 363"/>
            <p:cNvSpPr/>
            <p:nvPr/>
          </p:nvSpPr>
          <p:spPr>
            <a:xfrm>
              <a:off y="628200" x="5398357"/>
              <a:ext cy="1409036" cx="1761297"/>
            </a:xfrm>
            <a:prstGeom prst="roundRect">
              <a:avLst>
                <a:gd fmla="val 10000" name="adj"/>
              </a:avLst>
            </a:prstGeom>
            <a:solidFill>
              <a:schemeClr val="lt1"/>
            </a:solidFill>
            <a:ln w="34925" cap="flat">
              <a:solidFill>
                <a:srgbClr val="B72B0F"/>
              </a:solidFill>
              <a:prstDash val="solid"/>
              <a:round/>
              <a:headEnd w="med" len="med" type="none"/>
              <a:tailEnd w="med" len="med" type="none"/>
            </a:ln>
          </p:spPr>
          <p:txBody>
            <a:bodyPr bIns="91425" rIns="91425" lIns="91425" tIns="91425" anchor="ctr" anchorCtr="0">
              <a:noAutofit/>
            </a:bodyPr>
            <a:lstStyle/>
            <a:p/>
          </p:txBody>
        </p:sp>
        <p:sp>
          <p:nvSpPr>
            <p:cNvPr id="364" name="Shape 364"/>
            <p:cNvSpPr txBox="1"/>
            <p:nvPr/>
          </p:nvSpPr>
          <p:spPr>
            <a:xfrm>
              <a:off y="669470" x="5439626"/>
              <a:ext cy="1326498" cx="1678759"/>
            </a:xfrm>
            <a:prstGeom prst="rect">
              <a:avLst/>
            </a:prstGeom>
            <a:noFill/>
            <a:ln>
              <a:noFill/>
            </a:ln>
          </p:spPr>
          <p:txBody>
            <a:bodyPr bIns="34275" rIns="34275" lIns="34275" tIns="34275" anchor="ctr" anchorCtr="0">
              <a:noAutofit/>
            </a:bodyPr>
            <a:lstStyle/>
            <a:p>
              <a:pPr algn="ctr" rtl="0" lvl="0" marR="0" indent="0" marL="0">
                <a:lnSpc>
                  <a:spcPct val="90000"/>
                </a:lnSpc>
                <a:spcBef>
                  <a:spcPts val="0"/>
                </a:spcBef>
                <a:spcAft>
                  <a:spcPts val="630"/>
                </a:spcAft>
                <a:buClr>
                  <a:schemeClr val="dk1"/>
                </a:buClr>
                <a:buSzPct val="25000"/>
                <a:buFont typeface="Calibri"/>
                <a:buNone/>
              </a:pPr>
              <a:r>
                <a:rPr strike="noStrike" u="none" b="1" cap="none" baseline="0" sz="1800" lang="en-US" i="0">
                  <a:solidFill>
                    <a:schemeClr val="dk1"/>
                  </a:solidFill>
                  <a:latin typeface="Calibri"/>
                  <a:ea typeface="Calibri"/>
                  <a:cs typeface="Calibri"/>
                  <a:sym typeface="Calibri"/>
                  <a:rtl val="0"/>
                </a:rPr>
                <a:t>Sensitivity to context (e.g. status of knowledge ownership)</a:t>
              </a:r>
            </a:p>
          </p:txBody>
        </p:sp>
      </p:grpSp>
      <p:grpSp>
        <p:nvGrpSpPr>
          <p:cNvPr id="365" name="Shape 365"/>
          <p:cNvGrpSpPr/>
          <p:nvPr/>
        </p:nvGrpSpPr>
        <p:grpSpPr>
          <a:xfrm>
            <a:off y="6085517" x="1030110"/>
            <a:ext cy="605736" cx="6378221"/>
            <a:chOff y="0" x="3012407"/>
            <a:chExt cy="1409036" cx="1761297"/>
          </a:xfrm>
        </p:grpSpPr>
        <p:sp>
          <p:nvSpPr>
            <p:cNvPr id="366" name="Shape 366"/>
            <p:cNvSpPr/>
            <p:nvPr/>
          </p:nvSpPr>
          <p:spPr>
            <a:xfrm>
              <a:off y="0" x="3012407"/>
              <a:ext cy="1409036" cx="1761297"/>
            </a:xfrm>
            <a:prstGeom prst="roundRect">
              <a:avLst>
                <a:gd fmla="val 10000" name="adj"/>
              </a:avLst>
            </a:prstGeom>
            <a:solidFill>
              <a:schemeClr val="lt1"/>
            </a:solidFill>
            <a:ln w="34925" cap="flat">
              <a:solidFill>
                <a:srgbClr val="B72B0F"/>
              </a:solidFill>
              <a:prstDash val="solid"/>
              <a:round/>
              <a:headEnd w="med" len="med" type="none"/>
              <a:tailEnd w="med" len="med" type="none"/>
            </a:ln>
          </p:spPr>
          <p:txBody>
            <a:bodyPr bIns="91425" rIns="91425" lIns="91425" tIns="91425" anchor="ctr" anchorCtr="0">
              <a:noAutofit/>
            </a:bodyPr>
            <a:lstStyle/>
            <a:p/>
          </p:txBody>
        </p:sp>
        <p:sp>
          <p:nvSpPr>
            <p:cNvPr id="367" name="Shape 367"/>
            <p:cNvSpPr/>
            <p:nvPr/>
          </p:nvSpPr>
          <p:spPr>
            <a:xfrm>
              <a:off y="41269" x="3053675"/>
              <a:ext cy="1326498" cx="1678759"/>
            </a:xfrm>
            <a:prstGeom prst="rect">
              <a:avLst/>
            </a:prstGeom>
            <a:noFill/>
            <a:ln w="9525" cap="flat">
              <a:solidFill>
                <a:srgbClr val="000000"/>
              </a:solidFill>
              <a:prstDash val="solid"/>
              <a:round/>
              <a:headEnd w="med" len="med" type="none"/>
              <a:tailEnd w="med" len="med" type="none"/>
            </a:ln>
          </p:spPr>
          <p:txBody>
            <a:bodyPr bIns="41900" rIns="41900" lIns="41900" tIns="41900" anchor="ctr" anchorCtr="0">
              <a:noAutofit/>
            </a:bodyPr>
            <a:lstStyle/>
            <a:p>
              <a:pPr algn="ctr" rtl="0" lvl="0" marR="0" indent="0" marL="0">
                <a:lnSpc>
                  <a:spcPct val="90000"/>
                </a:lnSpc>
                <a:spcBef>
                  <a:spcPts val="0"/>
                </a:spcBef>
                <a:spcAft>
                  <a:spcPts val="770"/>
                </a:spcAft>
                <a:buClr>
                  <a:schemeClr val="dk1"/>
                </a:buClr>
                <a:buSzPct val="25000"/>
                <a:buFont typeface="Calibri"/>
                <a:buNone/>
              </a:pPr>
              <a:r>
                <a:rPr strike="noStrike" u="none" b="1" cap="none" baseline="0" sz="2200" lang="en-US" i="0">
                  <a:solidFill>
                    <a:schemeClr val="dk1"/>
                  </a:solidFill>
                  <a:latin typeface="Calibri"/>
                  <a:ea typeface="Calibri"/>
                  <a:cs typeface="Calibri"/>
                  <a:sym typeface="Calibri"/>
                  <a:rtl val="0"/>
                </a:rPr>
                <a:t>Openness &amp; ‘embedded’ engagement with OER</a:t>
              </a:r>
            </a:p>
          </p:txBody>
        </p:sp>
      </p:grpSp>
      <p:sp>
        <p:nvSpPr>
          <p:cNvPr id="368" name="Shape 368"/>
          <p:cNvSpPr/>
          <p:nvPr/>
        </p:nvSpPr>
        <p:spPr>
          <a:xfrm rot="-5340182">
            <a:off y="5620132" x="3905439"/>
            <a:ext cy="528389" cx="556052"/>
          </a:xfrm>
          <a:prstGeom prst="leftArrow">
            <a:avLst>
              <a:gd fmla="val 60000" name="adj1"/>
              <a:gd fmla="val 50000" name="adj2"/>
            </a:avLst>
          </a:prstGeom>
          <a:gradFill>
            <a:gsLst>
              <a:gs pos="0">
                <a:srgbClr val="B72B0F"/>
              </a:gs>
              <a:gs pos="8000">
                <a:srgbClr val="B72B0F"/>
              </a:gs>
              <a:gs pos="100000">
                <a:srgbClr val="FFFFFF"/>
              </a:gs>
            </a:gsLst>
            <a:lin ang="0" scaled="0"/>
          </a:gradFill>
          <a:ln w="9525" cap="flat">
            <a:solidFill>
              <a:srgbClr val="BECFE3"/>
            </a:solidFill>
            <a:prstDash val="solid"/>
            <a:round/>
            <a:headEnd w="med" len="med" type="none"/>
            <a:tailEnd w="med" len="med" type="none"/>
          </a:ln>
        </p:spPr>
        <p:txBody>
          <a:bodyPr bIns="91425" rIns="91425" lIns="91425" tIns="91425" anchor="ctr" anchorCtr="0">
            <a:noAutofit/>
          </a:bodyPr>
          <a:lstStyle/>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3" name="Shape 373"/>
        <p:cNvGrpSpPr/>
        <p:nvPr/>
      </p:nvGrpSpPr>
      <p:grpSpPr>
        <a:xfrm>
          <a:off y="0" x="0"/>
          <a:ext cy="0" cx="0"/>
          <a:chOff y="0" x="0"/>
          <a:chExt cy="0" cx="0"/>
        </a:xfrm>
      </p:grpSpPr>
      <p:pic>
        <p:nvPicPr>
          <p:cNvPr id="374" name="Shape 374"/>
          <p:cNvPicPr preferRelativeResize="0"/>
          <p:nvPr/>
        </p:nvPicPr>
        <p:blipFill rotWithShape="1">
          <a:blip r:embed="rId3"/>
          <a:srcRect t="438" b="0" r="0" l="0"/>
          <a:stretch/>
        </p:blipFill>
        <p:spPr>
          <a:xfrm>
            <a:off y="2142300" x="3471696"/>
            <a:ext cy="4715700" cx="5730599"/>
          </a:xfrm>
          <a:prstGeom prst="rect">
            <a:avLst/>
          </a:prstGeom>
          <a:noFill/>
          <a:ln>
            <a:noFill/>
          </a:ln>
        </p:spPr>
      </p:pic>
      <p:sp>
        <p:nvSpPr>
          <p:cNvPr id="375" name="Shape 375"/>
          <p:cNvSpPr txBox="1"/>
          <p:nvPr>
            <p:ph type="title"/>
          </p:nvPr>
        </p:nvSpPr>
        <p:spPr>
          <a:xfrm>
            <a:off y="403575" x="219776"/>
            <a:ext cy="1143000" cx="5945099"/>
          </a:xfrm>
          <a:prstGeom prst="rect">
            <a:avLst/>
          </a:prstGeom>
          <a:noFill/>
          <a:ln>
            <a:noFill/>
          </a:ln>
        </p:spPr>
        <p:txBody>
          <a:bodyPr bIns="45700" rIns="91425" lIns="91425" tIns="45700" anchor="ctr" anchorCtr="0">
            <a:noAutofit/>
          </a:bodyPr>
          <a:lstStyle/>
          <a:p>
            <a:pPr algn="l" rtl="0" lvl="0" marR="0" indent="0" marL="0">
              <a:spcBef>
                <a:spcPts val="0"/>
              </a:spcBef>
              <a:buClr>
                <a:srgbClr val="C84226"/>
              </a:buClr>
              <a:buSzPct val="25000"/>
              <a:buFont typeface="Calibri"/>
              <a:buNone/>
            </a:pPr>
            <a:r>
              <a:rPr strike="noStrike" u="none" b="1" cap="none" baseline="0" sz="2800" lang="en-US" i="0">
                <a:solidFill>
                  <a:srgbClr val="C84226"/>
                </a:solidFill>
                <a:latin typeface="Calibri"/>
                <a:ea typeface="Calibri"/>
                <a:cs typeface="Calibri"/>
                <a:sym typeface="Calibri"/>
              </a:rPr>
              <a:t>Conclusion: Quality, control, freedom and openness</a:t>
            </a:r>
          </a:p>
        </p:txBody>
      </p:sp>
      <p:sp>
        <p:nvSpPr>
          <p:cNvPr id="376" name="Shape 376"/>
          <p:cNvSpPr/>
          <p:nvPr/>
        </p:nvSpPr>
        <p:spPr>
          <a:xfrm>
            <a:off y="1622775" x="299738"/>
            <a:ext cy="4715700" cx="3224400"/>
          </a:xfrm>
          <a:prstGeom prst="rect">
            <a:avLst/>
          </a:prstGeom>
          <a:solidFill>
            <a:srgbClr val="FFFFFF"/>
          </a:solid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0" cap="none" baseline="0" sz="2000" lang="en-US" i="0">
                <a:solidFill>
                  <a:srgbClr val="000000"/>
                </a:solidFill>
                <a:latin typeface="Arial"/>
                <a:ea typeface="Arial"/>
                <a:cs typeface="Arial"/>
                <a:sym typeface="Arial"/>
              </a:rPr>
              <a:t>“I would like to see more from the State people… like if they want to see more assessment done in the classroom or if they want more attention paid to low achievers that sort of thing… Really, I’d like more radical localisation rather than safe localisation but there’s a reluctance, a deference that gets in the way.” </a:t>
            </a:r>
          </a:p>
          <a:p>
            <a:r>
              <a:t/>
            </a:r>
          </a:p>
          <a:p>
            <a:pPr algn="l" rtl="0" lvl="0" marR="0" indent="0" marL="0">
              <a:lnSpc>
                <a:spcPct val="100000"/>
              </a:lnSpc>
              <a:spcBef>
                <a:spcPts val="0"/>
              </a:spcBef>
              <a:spcAft>
                <a:spcPts val="0"/>
              </a:spcAft>
              <a:buClr>
                <a:srgbClr val="000000"/>
              </a:buClr>
              <a:buSzPct val="25000"/>
              <a:buFont typeface="Arial"/>
              <a:buNone/>
            </a:pPr>
            <a:r>
              <a:rPr strike="noStrike" u="none" b="0" cap="none" baseline="0" sz="2000" lang="en-US" i="0">
                <a:solidFill>
                  <a:srgbClr val="000000"/>
                </a:solidFill>
                <a:latin typeface="Arial"/>
                <a:ea typeface="Arial"/>
                <a:cs typeface="Arial"/>
                <a:sym typeface="Arial"/>
              </a:rPr>
              <a:t>(TESS-India Academic Manager, 2014)</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1" name="Shape 381"/>
        <p:cNvGrpSpPr/>
        <p:nvPr/>
      </p:nvGrpSpPr>
      <p:grpSpPr>
        <a:xfrm>
          <a:off y="0" x="0"/>
          <a:ext cy="0" cx="0"/>
          <a:chOff y="0" x="0"/>
          <a:chExt cy="0" cx="0"/>
        </a:xfrm>
      </p:grpSpPr>
      <p:sp>
        <p:nvSpPr>
          <p:cNvPr id="382" name="Shape 382"/>
          <p:cNvSpPr txBox="1"/>
          <p:nvPr>
            <p:ph idx="1" type="body"/>
          </p:nvPr>
        </p:nvSpPr>
        <p:spPr>
          <a:xfrm>
            <a:off y="2159000" x="342897"/>
            <a:ext cy="4360333" cx="8532988"/>
          </a:xfrm>
          <a:prstGeom prst="rect">
            <a:avLst/>
          </a:prstGeom>
          <a:noFill/>
          <a:ln>
            <a:noFill/>
          </a:ln>
        </p:spPr>
        <p:txBody>
          <a:bodyPr bIns="45700" rIns="91425" lIns="91425" tIns="45700" anchor="t" anchorCtr="0">
            <a:noAutofit/>
          </a:bodyPr>
          <a:lstStyle/>
          <a:p>
            <a:pPr algn="ctr" rtl="0" lvl="0" marR="0" indent="0" marL="0">
              <a:lnSpc>
                <a:spcPct val="80000"/>
              </a:lnSpc>
              <a:spcBef>
                <a:spcPts val="0"/>
              </a:spcBef>
              <a:spcAft>
                <a:spcPts val="0"/>
              </a:spcAft>
              <a:buClr>
                <a:srgbClr val="B72B0F"/>
              </a:buClr>
              <a:buSzPct val="25000"/>
              <a:buFont typeface="Calibri"/>
              <a:buNone/>
            </a:pPr>
            <a:r>
              <a:rPr strike="noStrike" u="sng" b="1" cap="none" baseline="0" sz="3600" lang="en-US" i="0">
                <a:solidFill>
                  <a:schemeClr val="hlink"/>
                </a:solidFill>
                <a:latin typeface="Calibri"/>
                <a:ea typeface="Calibri"/>
                <a:cs typeface="Calibri"/>
                <a:sym typeface="Calibri"/>
                <a:hlinkClick r:id="rId3"/>
                <a:rtl val="0"/>
              </a:rPr>
              <a:t>www.TESS-India.edu.in</a:t>
            </a:r>
          </a:p>
          <a:p>
            <a:pPr algn="ctr" rtl="0" lvl="0" marR="0" indent="0" marL="0">
              <a:lnSpc>
                <a:spcPct val="80000"/>
              </a:lnSpc>
              <a:spcBef>
                <a:spcPts val="720"/>
              </a:spcBef>
              <a:spcAft>
                <a:spcPts val="0"/>
              </a:spcAft>
              <a:buClr>
                <a:srgbClr val="B72B0F"/>
              </a:buClr>
              <a:buSzPct val="25000"/>
              <a:buFont typeface="Calibri"/>
              <a:buNone/>
            </a:pPr>
            <a:r>
              <a:rPr strike="noStrike" u="sng" b="1" cap="none" baseline="0" sz="3600" lang="en-US" i="0">
                <a:solidFill>
                  <a:schemeClr val="hlink"/>
                </a:solidFill>
                <a:latin typeface="Calibri"/>
                <a:ea typeface="Calibri"/>
                <a:cs typeface="Calibri"/>
                <a:sym typeface="Calibri"/>
                <a:hlinkClick r:id="rId4"/>
                <a:rtl val="0"/>
              </a:rPr>
              <a:t>www.oerresearchhub.org</a:t>
            </a:r>
          </a:p>
          <a:p>
            <a:r>
              <a:t/>
            </a:r>
          </a:p>
          <a:p>
            <a:pPr algn="ctr" rtl="0" lvl="0" marR="0" indent="0" marL="0">
              <a:lnSpc>
                <a:spcPct val="80000"/>
              </a:lnSpc>
              <a:spcBef>
                <a:spcPts val="720"/>
              </a:spcBef>
              <a:spcAft>
                <a:spcPts val="0"/>
              </a:spcAft>
              <a:buClr>
                <a:srgbClr val="B72B0F"/>
              </a:buClr>
              <a:buSzPct val="25000"/>
              <a:buFont typeface="Calibri"/>
              <a:buNone/>
            </a:pPr>
            <a:r>
              <a:rPr strike="noStrike" u="none" b="1" cap="none" baseline="0" sz="3600" lang="en-US" i="0">
                <a:solidFill>
                  <a:schemeClr val="dk1"/>
                </a:solidFill>
                <a:latin typeface="Calibri"/>
                <a:ea typeface="Calibri"/>
                <a:cs typeface="Calibri"/>
                <a:sym typeface="Calibri"/>
                <a:rtl val="0"/>
              </a:rPr>
              <a:t>@TESSIndia  @oer_hub @laperryman</a:t>
            </a:r>
          </a:p>
          <a:p>
            <a:pPr algn="ctr" rtl="0" lvl="0" marR="0" indent="0" marL="0">
              <a:lnSpc>
                <a:spcPct val="80000"/>
              </a:lnSpc>
              <a:spcBef>
                <a:spcPts val="720"/>
              </a:spcBef>
              <a:spcAft>
                <a:spcPts val="0"/>
              </a:spcAft>
              <a:buClr>
                <a:srgbClr val="B72B0F"/>
              </a:buClr>
              <a:buSzPct val="25000"/>
              <a:buFont typeface="Calibri"/>
              <a:buNone/>
            </a:pPr>
            <a:r>
              <a:rPr strike="noStrike" u="none" b="1" cap="none" baseline="0" sz="3600" lang="en-US" i="0">
                <a:solidFill>
                  <a:schemeClr val="dk1"/>
                </a:solidFill>
                <a:latin typeface="Calibri"/>
                <a:ea typeface="Calibri"/>
                <a:cs typeface="Calibri"/>
                <a:sym typeface="Calibri"/>
                <a:rtl val="0"/>
              </a:rPr>
              <a:t>@tim10101 @goldensyrupgirl</a:t>
            </a:r>
          </a:p>
          <a:p>
            <a:r>
              <a:t/>
            </a:r>
          </a:p>
          <a:p>
            <a:r>
              <a:t/>
            </a:r>
          </a:p>
          <a:p>
            <a:pPr algn="ctr" rtl="0" lvl="0" marR="0" indent="0" marL="0">
              <a:lnSpc>
                <a:spcPct val="80000"/>
              </a:lnSpc>
              <a:spcBef>
                <a:spcPts val="390"/>
              </a:spcBef>
              <a:spcAft>
                <a:spcPts val="0"/>
              </a:spcAft>
              <a:buClr>
                <a:srgbClr val="B72B0F"/>
              </a:buClr>
              <a:buSzPct val="25000"/>
              <a:buFont typeface="Calibri"/>
              <a:buNone/>
            </a:pPr>
            <a:r>
              <a:rPr strike="noStrike" u="none" b="1" cap="none" baseline="0" sz="1950" lang="en-US" i="0">
                <a:solidFill>
                  <a:schemeClr val="dk1"/>
                </a:solidFill>
                <a:latin typeface="Calibri"/>
                <a:ea typeface="Calibri"/>
                <a:cs typeface="Calibri"/>
                <a:sym typeface="Calibri"/>
                <a:rtl val="0"/>
              </a:rPr>
              <a:t>All images CC-BY-SA TESS-India and CC-BY-SA Leigh-Anne Perryman (as stated on slide)</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y="0" x="0"/>
          <a:ext cy="0" cx="0"/>
          <a:chOff y="0" x="0"/>
          <a:chExt cy="0" cx="0"/>
        </a:xfrm>
      </p:grpSpPr>
      <p:sp>
        <p:nvSpPr>
          <p:cNvPr id="235" name="Shape 235"/>
          <p:cNvSpPr txBox="1"/>
          <p:nvPr>
            <p:ph idx="1" type="body"/>
          </p:nvPr>
        </p:nvSpPr>
        <p:spPr>
          <a:xfrm>
            <a:off y="1724375" x="141125"/>
            <a:ext cy="5088600" cx="5918400"/>
          </a:xfrm>
          <a:prstGeom prst="rect">
            <a:avLst/>
          </a:prstGeom>
          <a:noFill/>
          <a:ln>
            <a:noFill/>
          </a:ln>
        </p:spPr>
        <p:txBody>
          <a:bodyPr bIns="45700" rIns="91425" lIns="91425" tIns="45700" anchor="t" anchorCtr="0">
            <a:noAutofit/>
          </a:bodyPr>
          <a:lstStyle/>
          <a:p>
            <a:pPr algn="l" rtl="0" lvl="0" marR="0" indent="-387350" marL="457200">
              <a:lnSpc>
                <a:spcPct val="100000"/>
              </a:lnSpc>
              <a:spcBef>
                <a:spcPts val="0"/>
              </a:spcBef>
              <a:spcAft>
                <a:spcPts val="1000"/>
              </a:spcAft>
              <a:buClr>
                <a:schemeClr val="dk1"/>
              </a:buClr>
              <a:buSzPct val="100000"/>
              <a:buFont typeface="Calibri"/>
              <a:buChar char="•"/>
            </a:pPr>
            <a:r>
              <a:rPr strike="noStrike" u="none" b="1" cap="none" baseline="0" sz="2500" lang="en-US" i="0">
                <a:solidFill>
                  <a:schemeClr val="accent2"/>
                </a:solidFill>
                <a:latin typeface="Calibri"/>
                <a:ea typeface="Calibri"/>
                <a:cs typeface="Calibri"/>
                <a:sym typeface="Calibri"/>
                <a:rtl val="0"/>
              </a:rPr>
              <a:t>‘Unfreedoms’</a:t>
            </a:r>
            <a:r>
              <a:rPr strike="noStrike" u="none" b="0" cap="none" baseline="0" sz="2500" lang="en-US" i="0">
                <a:solidFill>
                  <a:srgbClr val="595959"/>
                </a:solidFill>
                <a:latin typeface="Calibri"/>
                <a:ea typeface="Calibri"/>
                <a:cs typeface="Calibri"/>
                <a:sym typeface="Calibri"/>
                <a:rtl val="0"/>
              </a:rPr>
              <a:t>: e.g. poverty, limited economic opportunity, inadequate education and access to knowledge, deficient health care, and oppression</a:t>
            </a:r>
          </a:p>
          <a:p>
            <a:pPr algn="l" rtl="0" lvl="0" marR="0" indent="-387350" marL="457200">
              <a:lnSpc>
                <a:spcPct val="100000"/>
              </a:lnSpc>
              <a:spcBef>
                <a:spcPts val="0"/>
              </a:spcBef>
              <a:spcAft>
                <a:spcPts val="1000"/>
              </a:spcAft>
              <a:buClr>
                <a:schemeClr val="dk1"/>
              </a:buClr>
              <a:buSzPct val="100000"/>
              <a:buFont typeface="Calibri"/>
              <a:buChar char="•"/>
            </a:pPr>
            <a:r>
              <a:rPr strike="noStrike" u="none" b="0" cap="none" baseline="0" sz="2500" lang="en-US" i="0">
                <a:solidFill>
                  <a:srgbClr val="595959"/>
                </a:solidFill>
                <a:latin typeface="Calibri"/>
                <a:ea typeface="Calibri"/>
                <a:cs typeface="Calibri"/>
                <a:sym typeface="Calibri"/>
                <a:rtl val="0"/>
              </a:rPr>
              <a:t>‘Increasing the freedoms that men and women enjoy is a definition of development, and greater freedom empowers people to be more effective agents of development.’ (CoL 3 yr Plan)</a:t>
            </a:r>
          </a:p>
          <a:p>
            <a:pPr algn="l" rtl="0" lvl="0" marR="0" indent="-387350" marL="457200">
              <a:lnSpc>
                <a:spcPct val="100000"/>
              </a:lnSpc>
              <a:spcBef>
                <a:spcPts val="500"/>
              </a:spcBef>
              <a:spcAft>
                <a:spcPts val="1000"/>
              </a:spcAft>
              <a:buClr>
                <a:schemeClr val="dk1"/>
              </a:buClr>
              <a:buSzPct val="100000"/>
              <a:buFont typeface="Calibri"/>
              <a:buChar char="•"/>
            </a:pPr>
            <a:r>
              <a:rPr strike="noStrike" u="none" b="1" cap="none" baseline="0" sz="2500" lang="en-US" i="0">
                <a:solidFill>
                  <a:srgbClr val="C0504D"/>
                </a:solidFill>
                <a:latin typeface="Calibri"/>
                <a:ea typeface="Calibri"/>
                <a:cs typeface="Calibri"/>
                <a:sym typeface="Calibri"/>
                <a:rtl val="0"/>
              </a:rPr>
              <a:t>OER</a:t>
            </a:r>
            <a:r>
              <a:rPr strike="noStrike" u="none" b="0" cap="none" baseline="0" sz="2500" lang="en-US" i="0">
                <a:solidFill>
                  <a:srgbClr val="595959"/>
                </a:solidFill>
                <a:latin typeface="Calibri"/>
                <a:ea typeface="Calibri"/>
                <a:cs typeface="Calibri"/>
                <a:sym typeface="Calibri"/>
                <a:rtl val="0"/>
              </a:rPr>
              <a:t>: more teachers; better teachers; more engaged learners; improved learner retention; better access to knowledge.</a:t>
            </a:r>
          </a:p>
        </p:txBody>
      </p:sp>
      <p:sp>
        <p:nvSpPr>
          <p:cNvPr id="236" name="Shape 236"/>
          <p:cNvSpPr txBox="1"/>
          <p:nvPr/>
        </p:nvSpPr>
        <p:spPr>
          <a:xfrm>
            <a:off y="410031" x="114300"/>
            <a:ext cy="1143000" cx="84962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C84226"/>
              </a:buClr>
              <a:buSzPct val="25000"/>
              <a:buFont typeface="Calibri"/>
              <a:buNone/>
            </a:pPr>
            <a:r>
              <a:rPr strike="noStrike" u="none" b="1" cap="none" baseline="0" sz="3200" lang="en-US" i="0">
                <a:solidFill>
                  <a:srgbClr val="C84226"/>
                </a:solidFill>
                <a:latin typeface="Calibri"/>
                <a:ea typeface="Calibri"/>
                <a:cs typeface="Calibri"/>
                <a:sym typeface="Calibri"/>
                <a:rtl val="0"/>
              </a:rPr>
              <a:t>The power of OER and the removal </a:t>
            </a:r>
          </a:p>
          <a:p>
            <a:pPr algn="l" rtl="0" lvl="0" marR="0" indent="0" marL="0">
              <a:lnSpc>
                <a:spcPct val="100000"/>
              </a:lnSpc>
              <a:spcBef>
                <a:spcPts val="0"/>
              </a:spcBef>
              <a:spcAft>
                <a:spcPts val="0"/>
              </a:spcAft>
              <a:buClr>
                <a:srgbClr val="C84226"/>
              </a:buClr>
              <a:buSzPct val="25000"/>
              <a:buFont typeface="Calibri"/>
              <a:buNone/>
            </a:pPr>
            <a:r>
              <a:rPr strike="noStrike" u="none" b="1" cap="none" baseline="0" sz="3200" lang="en-US" i="0">
                <a:solidFill>
                  <a:srgbClr val="C84226"/>
                </a:solidFill>
                <a:latin typeface="Calibri"/>
                <a:ea typeface="Calibri"/>
                <a:cs typeface="Calibri"/>
                <a:sym typeface="Calibri"/>
                <a:rtl val="0"/>
              </a:rPr>
              <a:t>of ‘unfreedoms’</a:t>
            </a:r>
          </a:p>
        </p:txBody>
      </p:sp>
      <p:pic>
        <p:nvPicPr>
          <p:cNvPr id="237" name="Shape 237"/>
          <p:cNvPicPr preferRelativeResize="0"/>
          <p:nvPr/>
        </p:nvPicPr>
        <p:blipFill rotWithShape="1">
          <a:blip r:embed="rId3"/>
          <a:srcRect t="12757" b="21193" r="36111" l="34876"/>
          <a:stretch/>
        </p:blipFill>
        <p:spPr>
          <a:xfrm>
            <a:off y="2173109" x="6275548"/>
            <a:ext cy="4529668" cx="2652889"/>
          </a:xfrm>
          <a:prstGeom prst="rect">
            <a:avLst/>
          </a:prstGeom>
          <a:noFill/>
          <a:ln>
            <a:noFill/>
          </a:ln>
        </p:spPr>
      </p:pic>
      <p:sp>
        <p:nvSpPr>
          <p:cNvPr id="238" name="Shape 238"/>
          <p:cNvSpPr/>
          <p:nvPr/>
        </p:nvSpPr>
        <p:spPr>
          <a:xfrm rot="-5400000">
            <a:off y="5441900" x="6978399"/>
            <a:ext cy="253916" cx="40664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Calibri"/>
              <a:buNone/>
            </a:pPr>
            <a:r>
              <a:rPr strike="noStrike" u="none" b="0" cap="none" baseline="0" sz="1050" lang="en-US" i="0">
                <a:solidFill>
                  <a:schemeClr val="dk1"/>
                </a:solidFill>
                <a:latin typeface="Calibri"/>
                <a:ea typeface="Calibri"/>
                <a:cs typeface="Calibri"/>
                <a:sym typeface="Calibri"/>
                <a:rtl val="0"/>
              </a:rPr>
              <a:t>Photo: Leigh-Anne Perryman CC-BY</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y="0" x="0"/>
          <a:ext cy="0" cx="0"/>
          <a:chOff y="0" x="0"/>
          <a:chExt cy="0" cx="0"/>
        </a:xfrm>
      </p:grpSpPr>
      <p:sp>
        <p:nvSpPr>
          <p:cNvPr id="244" name="Shape 244"/>
          <p:cNvSpPr txBox="1"/>
          <p:nvPr>
            <p:ph idx="1" type="body"/>
          </p:nvPr>
        </p:nvSpPr>
        <p:spPr>
          <a:xfrm>
            <a:off y="1241625" x="223625"/>
            <a:ext cy="5319300" cx="66386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2800" lang="en-US" i="0">
                <a:solidFill>
                  <a:srgbClr val="595959"/>
                </a:solidFill>
                <a:latin typeface="Arial"/>
                <a:ea typeface="Arial"/>
                <a:cs typeface="Arial"/>
                <a:sym typeface="Arial"/>
                <a:rtl val="0"/>
              </a:rPr>
              <a:t>“What is the future of open education? Where is it going? I think there is only one answer: localisation” </a:t>
            </a:r>
            <a:r>
              <a:rPr strike="noStrike" u="none" b="0" cap="none" baseline="0" sz="1800" lang="en-US" i="0">
                <a:solidFill>
                  <a:schemeClr val="dk1"/>
                </a:solidFill>
                <a:latin typeface="Arial"/>
                <a:ea typeface="Arial"/>
                <a:cs typeface="Arial"/>
                <a:sym typeface="Arial"/>
                <a:rtl val="0"/>
              </a:rPr>
              <a:t>(David Wiley)</a:t>
            </a:r>
          </a:p>
          <a:p>
            <a:r>
              <a:t/>
            </a:r>
          </a:p>
          <a:p>
            <a:pPr algn="l" rtl="0" lvl="0" marR="0" indent="0" marL="0">
              <a:lnSpc>
                <a:spcPct val="90000"/>
              </a:lnSpc>
              <a:spcBef>
                <a:spcPts val="560"/>
              </a:spcBef>
              <a:spcAft>
                <a:spcPts val="0"/>
              </a:spcAft>
              <a:buClr>
                <a:schemeClr val="dk1"/>
              </a:buClr>
              <a:buSzPct val="25000"/>
              <a:buFont typeface="Arial"/>
              <a:buNone/>
            </a:pPr>
            <a:r>
              <a:rPr strike="noStrike" u="none" b="0" cap="none" baseline="0" sz="2800" lang="en-US" i="0">
                <a:solidFill>
                  <a:srgbClr val="595959"/>
                </a:solidFill>
                <a:latin typeface="Arial"/>
                <a:ea typeface="Arial"/>
                <a:cs typeface="Arial"/>
                <a:sym typeface="Arial"/>
                <a:rtl val="0"/>
              </a:rPr>
              <a:t>“Localization must involve locals; ...effective localization is directly proportional to understanding local contexts.”</a:t>
            </a:r>
            <a:r>
              <a:rPr strike="noStrike" u="none" b="0" cap="none" baseline="0" sz="1400" lang="en-US" i="0">
                <a:solidFill>
                  <a:srgbClr val="000000"/>
                </a:solidFill>
                <a:latin typeface="Arial"/>
                <a:ea typeface="Arial"/>
                <a:cs typeface="Arial"/>
                <a:sym typeface="Arial"/>
                <a:rtl val="0"/>
              </a:rPr>
              <a:t> (</a:t>
            </a:r>
            <a:r>
              <a:rPr strike="noStrike" u="none" b="0" cap="none" baseline="0" sz="1800" lang="en-US" i="0">
                <a:solidFill>
                  <a:srgbClr val="595959"/>
                </a:solidFill>
                <a:latin typeface="Arial"/>
                <a:ea typeface="Arial"/>
                <a:cs typeface="Arial"/>
                <a:sym typeface="Arial"/>
                <a:rtl val="0"/>
              </a:rPr>
              <a:t>Tiffany Ivins)</a:t>
            </a:r>
          </a:p>
          <a:p>
            <a:r>
              <a:t/>
            </a:r>
          </a:p>
          <a:p>
            <a:pPr algn="l" rtl="0" lvl="0" marR="0" indent="0" marL="0">
              <a:lnSpc>
                <a:spcPct val="90000"/>
              </a:lnSpc>
              <a:spcBef>
                <a:spcPts val="0"/>
              </a:spcBef>
              <a:spcAft>
                <a:spcPts val="0"/>
              </a:spcAft>
              <a:buClr>
                <a:schemeClr val="dk1"/>
              </a:buClr>
              <a:buSzPct val="25000"/>
              <a:buFont typeface="Arial"/>
              <a:buNone/>
            </a:pPr>
            <a:r>
              <a:rPr strike="noStrike" u="none" b="0" cap="none" baseline="0" sz="2800" lang="en-US" i="0">
                <a:solidFill>
                  <a:srgbClr val="595959"/>
                </a:solidFill>
                <a:latin typeface="Arial"/>
                <a:ea typeface="Arial"/>
                <a:cs typeface="Arial"/>
                <a:sym typeface="Arial"/>
                <a:rtl val="0"/>
              </a:rPr>
              <a:t>“Localization </a:t>
            </a:r>
          </a:p>
          <a:p>
            <a:pPr algn="l" rtl="0" lvl="0" marR="0" indent="0" marL="0">
              <a:lnSpc>
                <a:spcPct val="90000"/>
              </a:lnSpc>
              <a:spcBef>
                <a:spcPts val="0"/>
              </a:spcBef>
              <a:spcAft>
                <a:spcPts val="0"/>
              </a:spcAft>
              <a:buClr>
                <a:schemeClr val="dk1"/>
              </a:buClr>
              <a:buSzPct val="25000"/>
              <a:buFont typeface="Arial"/>
              <a:buNone/>
            </a:pPr>
            <a:r>
              <a:rPr strike="noStrike" u="none" b="0" cap="none" baseline="0" sz="2800" lang="en-US" i="0">
                <a:solidFill>
                  <a:srgbClr val="595959"/>
                </a:solidFill>
                <a:latin typeface="Arial"/>
                <a:ea typeface="Arial"/>
                <a:cs typeface="Arial"/>
                <a:sym typeface="Arial"/>
                <a:rtl val="0"/>
              </a:rPr>
              <a:t>unlocks the </a:t>
            </a:r>
          </a:p>
          <a:p>
            <a:pPr algn="l" rtl="0" lvl="0" marR="0" indent="0" marL="0">
              <a:lnSpc>
                <a:spcPct val="90000"/>
              </a:lnSpc>
              <a:spcBef>
                <a:spcPts val="0"/>
              </a:spcBef>
              <a:spcAft>
                <a:spcPts val="0"/>
              </a:spcAft>
              <a:buClr>
                <a:schemeClr val="dk1"/>
              </a:buClr>
              <a:buSzPct val="25000"/>
              <a:buFont typeface="Arial"/>
              <a:buNone/>
            </a:pPr>
            <a:r>
              <a:rPr strike="noStrike" u="none" b="0" cap="none" baseline="0" sz="2800" lang="en-US" i="0">
                <a:solidFill>
                  <a:srgbClr val="595959"/>
                </a:solidFill>
                <a:latin typeface="Arial"/>
                <a:ea typeface="Arial"/>
                <a:cs typeface="Arial"/>
                <a:sym typeface="Arial"/>
                <a:rtl val="0"/>
              </a:rPr>
              <a:t>power of OER.”</a:t>
            </a:r>
          </a:p>
          <a:p>
            <a:pPr algn="l" rtl="0" lvl="0" marR="0" indent="0" marL="0">
              <a:lnSpc>
                <a:spcPct val="90000"/>
              </a:lnSpc>
              <a:spcBef>
                <a:spcPts val="0"/>
              </a:spcBef>
              <a:spcAft>
                <a:spcPts val="0"/>
              </a:spcAft>
              <a:buClr>
                <a:schemeClr val="dk1"/>
              </a:buClr>
              <a:buSzPct val="25000"/>
              <a:buFont typeface="Arial"/>
              <a:buNone/>
            </a:pPr>
            <a:r>
              <a:rPr strike="noStrike" u="none" b="0" cap="none" baseline="0" sz="1400" lang="en-US" i="0">
                <a:solidFill>
                  <a:schemeClr val="dk1"/>
                </a:solidFill>
                <a:latin typeface="Arial"/>
                <a:ea typeface="Arial"/>
                <a:cs typeface="Arial"/>
                <a:sym typeface="Arial"/>
                <a:rtl val="0"/>
              </a:rPr>
              <a:t>(</a:t>
            </a:r>
            <a:r>
              <a:rPr strike="noStrike" u="none" b="0" cap="none" baseline="0" sz="1800" lang="en-US" i="0">
                <a:solidFill>
                  <a:srgbClr val="595959"/>
                </a:solidFill>
                <a:latin typeface="Arial"/>
                <a:ea typeface="Arial"/>
                <a:cs typeface="Arial"/>
                <a:sym typeface="Arial"/>
                <a:rtl val="0"/>
              </a:rPr>
              <a:t>Tiffany Ivins)</a:t>
            </a:r>
          </a:p>
          <a:p>
            <a:r>
              <a:t/>
            </a:r>
          </a:p>
        </p:txBody>
      </p:sp>
      <p:sp>
        <p:nvSpPr>
          <p:cNvPr id="245" name="Shape 245"/>
          <p:cNvSpPr txBox="1"/>
          <p:nvPr/>
        </p:nvSpPr>
        <p:spPr>
          <a:xfrm>
            <a:off y="254811" x="170743"/>
            <a:ext cy="1143000" cx="84962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C84226"/>
              </a:buClr>
              <a:buSzPct val="25000"/>
              <a:buFont typeface="Calibri"/>
              <a:buNone/>
            </a:pPr>
            <a:r>
              <a:rPr strike="noStrike" u="none" b="1" cap="none" baseline="0" sz="3200" lang="en-US" i="0">
                <a:solidFill>
                  <a:srgbClr val="C84226"/>
                </a:solidFill>
                <a:latin typeface="Calibri"/>
                <a:ea typeface="Calibri"/>
                <a:cs typeface="Calibri"/>
                <a:sym typeface="Calibri"/>
                <a:rtl val="0"/>
              </a:rPr>
              <a:t>The need for OER localisation</a:t>
            </a:r>
          </a:p>
        </p:txBody>
      </p:sp>
      <p:pic>
        <p:nvPicPr>
          <p:cNvPr id="246" name="Shape 246"/>
          <p:cNvPicPr preferRelativeResize="0"/>
          <p:nvPr/>
        </p:nvPicPr>
        <p:blipFill rotWithShape="1">
          <a:blip r:embed="rId3"/>
          <a:srcRect t="91" b="30657" r="-1" l="70289"/>
          <a:stretch/>
        </p:blipFill>
        <p:spPr>
          <a:xfrm>
            <a:off y="2817656" x="7014817"/>
            <a:ext cy="3663900" cx="2095499"/>
          </a:xfrm>
          <a:prstGeom prst="rect">
            <a:avLst/>
          </a:prstGeom>
          <a:noFill/>
          <a:ln>
            <a:noFill/>
          </a:ln>
        </p:spPr>
      </p:pic>
      <p:sp>
        <p:nvSpPr>
          <p:cNvPr id="247" name="Shape 247"/>
          <p:cNvSpPr/>
          <p:nvPr/>
        </p:nvSpPr>
        <p:spPr>
          <a:xfrm>
            <a:off y="6484739" x="6938617"/>
            <a:ext cy="253800" cx="218609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Calibri"/>
              <a:buNone/>
            </a:pPr>
            <a:r>
              <a:rPr strike="noStrike" u="none" b="0" cap="none" baseline="0" sz="1050" lang="en-US" i="0">
                <a:solidFill>
                  <a:schemeClr val="dk1"/>
                </a:solidFill>
                <a:latin typeface="Calibri"/>
                <a:ea typeface="Calibri"/>
                <a:cs typeface="Calibri"/>
                <a:sym typeface="Calibri"/>
                <a:rtl val="0"/>
              </a:rPr>
              <a:t>Photos: Leigh-Anne Perryman CC-BY</a:t>
            </a:r>
          </a:p>
        </p:txBody>
      </p:sp>
      <p:pic>
        <p:nvPicPr>
          <p:cNvPr id="248" name="Shape 248"/>
          <p:cNvPicPr preferRelativeResize="0"/>
          <p:nvPr/>
        </p:nvPicPr>
        <p:blipFill rotWithShape="1">
          <a:blip r:embed="rId4"/>
          <a:srcRect t="51004" b="15625" r="38696" l="4245"/>
          <a:stretch/>
        </p:blipFill>
        <p:spPr>
          <a:xfrm>
            <a:off y="5148475" x="3213200"/>
            <a:ext cy="1623300" cx="3700198"/>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y="0" x="0"/>
          <a:ext cy="0" cx="0"/>
          <a:chOff y="0" x="0"/>
          <a:chExt cy="0" cx="0"/>
        </a:xfrm>
      </p:grpSpPr>
      <p:sp>
        <p:nvSpPr>
          <p:cNvPr id="254" name="Shape 254"/>
          <p:cNvSpPr txBox="1"/>
          <p:nvPr>
            <p:ph idx="1" type="body"/>
          </p:nvPr>
        </p:nvSpPr>
        <p:spPr>
          <a:xfrm>
            <a:off y="1261536" x="160868"/>
            <a:ext cy="5520614" cx="4735686"/>
          </a:xfrm>
          <a:prstGeom prst="rect">
            <a:avLst/>
          </a:prstGeom>
          <a:noFill/>
          <a:ln>
            <a:noFill/>
          </a:ln>
        </p:spPr>
        <p:txBody>
          <a:bodyPr bIns="45700" rIns="91425" lIns="91425" tIns="45700" anchor="t" anchorCtr="0">
            <a:noAutofit/>
          </a:bodyPr>
          <a:lstStyle/>
          <a:p>
            <a:pPr algn="l" rtl="0" lvl="0" marR="0" indent="-342900" marL="342900">
              <a:lnSpc>
                <a:spcPct val="90000"/>
              </a:lnSpc>
              <a:spcBef>
                <a:spcPts val="0"/>
              </a:spcBef>
              <a:spcAft>
                <a:spcPts val="0"/>
              </a:spcAft>
              <a:buClr>
                <a:srgbClr val="B72B0F"/>
              </a:buClr>
              <a:buSzPct val="96694"/>
              <a:buFont typeface="Calibri"/>
              <a:buChar char="•"/>
            </a:pPr>
            <a:r>
              <a:rPr strike="noStrike" u="none" b="0" cap="none" baseline="0" sz="2950" lang="en-US" i="0">
                <a:solidFill>
                  <a:srgbClr val="595959"/>
                </a:solidFill>
                <a:latin typeface="Calibri"/>
                <a:ea typeface="Calibri"/>
                <a:cs typeface="Calibri"/>
                <a:sym typeface="Calibri"/>
                <a:rtl val="0"/>
              </a:rPr>
              <a:t>The </a:t>
            </a:r>
            <a:r>
              <a:rPr strike="noStrike" u="none" b="1" cap="none" baseline="0" sz="2950" lang="en-US" i="0">
                <a:solidFill>
                  <a:srgbClr val="595959"/>
                </a:solidFill>
                <a:latin typeface="Calibri"/>
                <a:ea typeface="Calibri"/>
                <a:cs typeface="Calibri"/>
                <a:sym typeface="Calibri"/>
                <a:rtl val="0"/>
              </a:rPr>
              <a:t>challenges </a:t>
            </a:r>
            <a:r>
              <a:rPr strike="noStrike" u="none" b="0" cap="none" baseline="0" sz="2950" lang="en-US" i="0">
                <a:solidFill>
                  <a:srgbClr val="595959"/>
                </a:solidFill>
                <a:latin typeface="Calibri"/>
                <a:ea typeface="Calibri"/>
                <a:cs typeface="Calibri"/>
                <a:sym typeface="Calibri"/>
                <a:rtl val="0"/>
              </a:rPr>
              <a:t>to localising OER for use in development education</a:t>
            </a:r>
          </a:p>
          <a:p>
            <a:pPr algn="l" rtl="0" lvl="0" marR="0" indent="-342900" marL="342900">
              <a:lnSpc>
                <a:spcPct val="90000"/>
              </a:lnSpc>
              <a:spcBef>
                <a:spcPts val="590"/>
              </a:spcBef>
              <a:spcAft>
                <a:spcPts val="0"/>
              </a:spcAft>
              <a:buClr>
                <a:srgbClr val="B72B0F"/>
              </a:buClr>
              <a:buSzPct val="96694"/>
              <a:buFont typeface="Calibri"/>
              <a:buChar char="•"/>
            </a:pPr>
            <a:r>
              <a:rPr strike="noStrike" u="none" b="0" cap="none" baseline="0" sz="2950" lang="en-US" i="0">
                <a:solidFill>
                  <a:srgbClr val="595959"/>
                </a:solidFill>
                <a:latin typeface="Calibri"/>
                <a:ea typeface="Calibri"/>
                <a:cs typeface="Calibri"/>
                <a:sym typeface="Calibri"/>
                <a:rtl val="0"/>
              </a:rPr>
              <a:t>The impact of </a:t>
            </a:r>
            <a:r>
              <a:rPr strike="noStrike" u="none" b="1" cap="none" baseline="0" sz="2950" lang="en-US" i="0">
                <a:solidFill>
                  <a:srgbClr val="595959"/>
                </a:solidFill>
                <a:latin typeface="Calibri"/>
                <a:ea typeface="Calibri"/>
                <a:cs typeface="Calibri"/>
                <a:sym typeface="Calibri"/>
                <a:rtl val="0"/>
              </a:rPr>
              <a:t>context </a:t>
            </a:r>
            <a:r>
              <a:rPr strike="noStrike" u="none" b="0" cap="none" baseline="0" sz="2950" lang="en-US" i="0">
                <a:solidFill>
                  <a:srgbClr val="595959"/>
                </a:solidFill>
                <a:latin typeface="Calibri"/>
                <a:ea typeface="Calibri"/>
                <a:cs typeface="Calibri"/>
                <a:sym typeface="Calibri"/>
                <a:rtl val="0"/>
              </a:rPr>
              <a:t>and localiser </a:t>
            </a:r>
            <a:r>
              <a:rPr strike="noStrike" u="none" b="1" cap="none" baseline="0" sz="2950" lang="en-US" i="0">
                <a:solidFill>
                  <a:srgbClr val="595959"/>
                </a:solidFill>
                <a:latin typeface="Calibri"/>
                <a:ea typeface="Calibri"/>
                <a:cs typeface="Calibri"/>
                <a:sym typeface="Calibri"/>
                <a:rtl val="0"/>
              </a:rPr>
              <a:t>perceptions</a:t>
            </a:r>
          </a:p>
          <a:p>
            <a:pPr algn="l" rtl="0" lvl="0" marR="0" indent="-342900" marL="342900">
              <a:lnSpc>
                <a:spcPct val="90000"/>
              </a:lnSpc>
              <a:spcBef>
                <a:spcPts val="590"/>
              </a:spcBef>
              <a:spcAft>
                <a:spcPts val="0"/>
              </a:spcAft>
              <a:buClr>
                <a:srgbClr val="B72B0F"/>
              </a:buClr>
              <a:buSzPct val="96694"/>
              <a:buFont typeface="Calibri"/>
              <a:buChar char="•"/>
            </a:pPr>
            <a:r>
              <a:rPr strike="noStrike" u="none" b="0" cap="none" baseline="0" sz="2950" lang="en-US" i="0">
                <a:solidFill>
                  <a:srgbClr val="595959"/>
                </a:solidFill>
                <a:latin typeface="Calibri"/>
                <a:ea typeface="Calibri"/>
                <a:cs typeface="Calibri"/>
                <a:sym typeface="Calibri"/>
                <a:rtl val="0"/>
              </a:rPr>
              <a:t>How best to </a:t>
            </a:r>
            <a:r>
              <a:rPr strike="noStrike" u="none" b="1" cap="none" baseline="0" sz="2950" lang="en-US" i="0">
                <a:solidFill>
                  <a:srgbClr val="595959"/>
                </a:solidFill>
                <a:latin typeface="Calibri"/>
                <a:ea typeface="Calibri"/>
                <a:cs typeface="Calibri"/>
                <a:sym typeface="Calibri"/>
                <a:rtl val="0"/>
              </a:rPr>
              <a:t>support </a:t>
            </a:r>
            <a:r>
              <a:rPr strike="noStrike" u="none" b="0" cap="none" baseline="0" sz="2950" lang="en-US" i="0">
                <a:solidFill>
                  <a:srgbClr val="595959"/>
                </a:solidFill>
                <a:latin typeface="Calibri"/>
                <a:ea typeface="Calibri"/>
                <a:cs typeface="Calibri"/>
                <a:sym typeface="Calibri"/>
                <a:rtl val="0"/>
              </a:rPr>
              <a:t>OER localisers</a:t>
            </a:r>
          </a:p>
          <a:p>
            <a:pPr algn="l" rtl="0" lvl="0" marR="0" indent="-342900" marL="342900">
              <a:lnSpc>
                <a:spcPct val="90000"/>
              </a:lnSpc>
              <a:spcBef>
                <a:spcPts val="590"/>
              </a:spcBef>
              <a:spcAft>
                <a:spcPts val="0"/>
              </a:spcAft>
              <a:buClr>
                <a:srgbClr val="B72B0F"/>
              </a:buClr>
              <a:buSzPct val="96694"/>
              <a:buFont typeface="Calibri"/>
              <a:buChar char="•"/>
            </a:pPr>
            <a:r>
              <a:rPr strike="noStrike" u="none" b="0" cap="none" baseline="0" sz="2950" lang="en-US" i="0">
                <a:solidFill>
                  <a:srgbClr val="595959"/>
                </a:solidFill>
                <a:latin typeface="Calibri"/>
                <a:ea typeface="Calibri"/>
                <a:cs typeface="Calibri"/>
                <a:sym typeface="Calibri"/>
                <a:rtl val="0"/>
              </a:rPr>
              <a:t>The </a:t>
            </a:r>
            <a:r>
              <a:rPr strike="noStrike" u="none" b="1" cap="none" baseline="0" sz="2950" lang="en-US" i="0">
                <a:solidFill>
                  <a:srgbClr val="595959"/>
                </a:solidFill>
                <a:latin typeface="Calibri"/>
                <a:ea typeface="Calibri"/>
                <a:cs typeface="Calibri"/>
                <a:sym typeface="Calibri"/>
                <a:rtl val="0"/>
              </a:rPr>
              <a:t>relationship </a:t>
            </a:r>
            <a:r>
              <a:rPr strike="noStrike" u="none" b="0" cap="none" baseline="0" sz="2950" lang="en-US" i="0">
                <a:solidFill>
                  <a:srgbClr val="595959"/>
                </a:solidFill>
                <a:latin typeface="Calibri"/>
                <a:ea typeface="Calibri"/>
                <a:cs typeface="Calibri"/>
                <a:sym typeface="Calibri"/>
                <a:rtl val="0"/>
              </a:rPr>
              <a:t>between institutional quality </a:t>
            </a:r>
            <a:r>
              <a:rPr strike="noStrike" u="none" b="1" cap="none" baseline="0" sz="2950" lang="en-US" i="0">
                <a:solidFill>
                  <a:srgbClr val="595959"/>
                </a:solidFill>
                <a:latin typeface="Calibri"/>
                <a:ea typeface="Calibri"/>
                <a:cs typeface="Calibri"/>
                <a:sym typeface="Calibri"/>
                <a:rtl val="0"/>
              </a:rPr>
              <a:t>control</a:t>
            </a:r>
            <a:r>
              <a:rPr strike="noStrike" u="none" b="0" cap="none" baseline="0" sz="2950" lang="en-US" i="0">
                <a:solidFill>
                  <a:srgbClr val="595959"/>
                </a:solidFill>
                <a:latin typeface="Calibri"/>
                <a:ea typeface="Calibri"/>
                <a:cs typeface="Calibri"/>
                <a:sym typeface="Calibri"/>
                <a:rtl val="0"/>
              </a:rPr>
              <a:t>, localiser </a:t>
            </a:r>
            <a:r>
              <a:rPr strike="noStrike" u="none" b="1" cap="none" baseline="0" sz="2950" lang="en-US" i="0">
                <a:solidFill>
                  <a:srgbClr val="595959"/>
                </a:solidFill>
                <a:latin typeface="Calibri"/>
                <a:ea typeface="Calibri"/>
                <a:cs typeface="Calibri"/>
                <a:sym typeface="Calibri"/>
                <a:rtl val="0"/>
              </a:rPr>
              <a:t>freedom</a:t>
            </a:r>
            <a:r>
              <a:rPr strike="noStrike" u="none" b="0" cap="none" baseline="0" sz="2950" lang="en-US" i="0">
                <a:solidFill>
                  <a:srgbClr val="595959"/>
                </a:solidFill>
                <a:latin typeface="Calibri"/>
                <a:ea typeface="Calibri"/>
                <a:cs typeface="Calibri"/>
                <a:sym typeface="Calibri"/>
                <a:rtl val="0"/>
              </a:rPr>
              <a:t>, and the </a:t>
            </a:r>
            <a:r>
              <a:rPr strike="noStrike" u="none" b="1" cap="none" baseline="0" sz="2950" lang="en-US" i="0">
                <a:solidFill>
                  <a:srgbClr val="595959"/>
                </a:solidFill>
                <a:latin typeface="Calibri"/>
                <a:ea typeface="Calibri"/>
                <a:cs typeface="Calibri"/>
                <a:sym typeface="Calibri"/>
                <a:rtl val="0"/>
              </a:rPr>
              <a:t>spirit of open</a:t>
            </a:r>
            <a:r>
              <a:rPr strike="noStrike" u="none" b="0" cap="none" baseline="0" sz="2950" lang="en-US" i="0">
                <a:solidFill>
                  <a:srgbClr val="595959"/>
                </a:solidFill>
                <a:latin typeface="Calibri"/>
                <a:ea typeface="Calibri"/>
                <a:cs typeface="Calibri"/>
                <a:sym typeface="Calibri"/>
                <a:rtl val="0"/>
              </a:rPr>
              <a:t>.</a:t>
            </a:r>
          </a:p>
        </p:txBody>
      </p:sp>
      <p:sp>
        <p:nvSpPr>
          <p:cNvPr id="255" name="Shape 255"/>
          <p:cNvSpPr txBox="1"/>
          <p:nvPr/>
        </p:nvSpPr>
        <p:spPr>
          <a:xfrm>
            <a:off y="178610" x="170743"/>
            <a:ext cy="1143000" cx="84962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C84226"/>
              </a:buClr>
              <a:buSzPct val="25000"/>
              <a:buFont typeface="Calibri"/>
              <a:buNone/>
            </a:pPr>
            <a:r>
              <a:rPr strike="noStrike" u="none" b="1" cap="none" baseline="0" sz="3200" lang="en-US" i="0">
                <a:solidFill>
                  <a:srgbClr val="C84226"/>
                </a:solidFill>
                <a:latin typeface="Calibri"/>
                <a:ea typeface="Calibri"/>
                <a:cs typeface="Calibri"/>
                <a:sym typeface="Calibri"/>
                <a:rtl val="0"/>
              </a:rPr>
              <a:t>Our research focus</a:t>
            </a:r>
          </a:p>
        </p:txBody>
      </p:sp>
      <p:pic>
        <p:nvPicPr>
          <p:cNvPr id="256" name="Shape 256"/>
          <p:cNvPicPr preferRelativeResize="0"/>
          <p:nvPr/>
        </p:nvPicPr>
        <p:blipFill rotWithShape="1">
          <a:blip r:embed="rId3"/>
          <a:srcRect t="0" b="0" r="11583" l="20567"/>
          <a:stretch/>
        </p:blipFill>
        <p:spPr>
          <a:xfrm>
            <a:off y="2243666" x="5106682"/>
            <a:ext cy="4355039" cx="3938537"/>
          </a:xfrm>
          <a:prstGeom prst="rect">
            <a:avLst/>
          </a:prstGeom>
          <a:noFill/>
          <a:ln>
            <a:noFill/>
          </a:ln>
        </p:spPr>
      </p:pic>
      <p:sp>
        <p:nvSpPr>
          <p:cNvPr id="257" name="Shape 257"/>
          <p:cNvSpPr/>
          <p:nvPr/>
        </p:nvSpPr>
        <p:spPr>
          <a:xfrm>
            <a:off y="6555292" x="6072201"/>
            <a:ext cy="253916" cx="2185988"/>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Calibri"/>
              <a:buNone/>
            </a:pPr>
            <a:r>
              <a:rPr strike="noStrike" u="none" b="0" cap="none" baseline="0" sz="1050" lang="en-US" i="0">
                <a:solidFill>
                  <a:schemeClr val="dk1"/>
                </a:solidFill>
                <a:latin typeface="Calibri"/>
                <a:ea typeface="Calibri"/>
                <a:cs typeface="Calibri"/>
                <a:sym typeface="Calibri"/>
                <a:rtl val="0"/>
              </a:rPr>
              <a:t>Photo: Leigh-Anne Perryman CC-BY</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2" name="Shape 262"/>
        <p:cNvGrpSpPr/>
        <p:nvPr/>
      </p:nvGrpSpPr>
      <p:grpSpPr>
        <a:xfrm>
          <a:off y="0" x="0"/>
          <a:ext cy="0" cx="0"/>
          <a:chOff y="0" x="0"/>
          <a:chExt cy="0" cx="0"/>
        </a:xfrm>
      </p:grpSpPr>
      <p:sp>
        <p:nvSpPr>
          <p:cNvPr id="263" name="Shape 263"/>
          <p:cNvSpPr txBox="1"/>
          <p:nvPr/>
        </p:nvSpPr>
        <p:spPr>
          <a:xfrm>
            <a:off y="933875" x="107500"/>
            <a:ext cy="5883299" cx="5133299"/>
          </a:xfrm>
          <a:prstGeom prst="rect">
            <a:avLst/>
          </a:prstGeom>
          <a:noFill/>
          <a:ln>
            <a:noFill/>
          </a:ln>
        </p:spPr>
        <p:txBody>
          <a:bodyPr bIns="45700" rIns="91425" lIns="91425" tIns="45700" anchor="t" anchorCtr="0">
            <a:noAutofit/>
          </a:bodyPr>
          <a:lstStyle/>
          <a:p>
            <a:pPr algn="l" rtl="0" lvl="0" marR="0" indent="-381000" marL="457200">
              <a:lnSpc>
                <a:spcPct val="100000"/>
              </a:lnSpc>
              <a:spcBef>
                <a:spcPts val="1000"/>
              </a:spcBef>
              <a:spcAft>
                <a:spcPts val="0"/>
              </a:spcAft>
              <a:buClr>
                <a:srgbClr val="000000"/>
              </a:buClr>
              <a:buSzPct val="100000"/>
              <a:buFont typeface="Arial"/>
              <a:buChar char="●"/>
            </a:pPr>
            <a:r>
              <a:rPr strike="noStrike" u="none" b="0" cap="none" baseline="0" sz="2400" lang="en-US" i="0">
                <a:solidFill>
                  <a:srgbClr val="595959"/>
                </a:solidFill>
                <a:latin typeface="Arial"/>
                <a:ea typeface="Arial"/>
                <a:cs typeface="Arial"/>
                <a:sym typeface="Arial"/>
                <a:rtl val="0"/>
              </a:rPr>
              <a:t>India: needs </a:t>
            </a:r>
            <a:r>
              <a:rPr strike="noStrike" u="none" b="0" cap="none" baseline="0" sz="2400" lang="en-US" i="0">
                <a:solidFill>
                  <a:srgbClr val="CC0000"/>
                </a:solidFill>
                <a:latin typeface="Arial"/>
                <a:ea typeface="Arial"/>
                <a:cs typeface="Arial"/>
                <a:sym typeface="Arial"/>
                <a:rtl val="0"/>
              </a:rPr>
              <a:t>1.33 million </a:t>
            </a:r>
            <a:r>
              <a:rPr strike="noStrike" u="none" b="0" cap="none" baseline="0" sz="2400" lang="en-US" i="0">
                <a:solidFill>
                  <a:srgbClr val="595959"/>
                </a:solidFill>
                <a:latin typeface="Arial"/>
                <a:ea typeface="Arial"/>
                <a:cs typeface="Arial"/>
                <a:sym typeface="Arial"/>
                <a:rtl val="0"/>
              </a:rPr>
              <a:t>teachers</a:t>
            </a:r>
          </a:p>
          <a:p>
            <a:pPr algn="l" rtl="0" lvl="0" marR="0" indent="-381000" marL="457200">
              <a:lnSpc>
                <a:spcPct val="100000"/>
              </a:lnSpc>
              <a:spcBef>
                <a:spcPts val="1000"/>
              </a:spcBef>
              <a:spcAft>
                <a:spcPts val="0"/>
              </a:spcAft>
              <a:buClr>
                <a:srgbClr val="000000"/>
              </a:buClr>
              <a:buSzPct val="100000"/>
              <a:buFont typeface="Arial"/>
              <a:buChar char="●"/>
            </a:pPr>
            <a:r>
              <a:rPr strike="noStrike" u="none" b="0" cap="none" baseline="0" sz="2400" lang="en-US" i="0">
                <a:solidFill>
                  <a:srgbClr val="595959"/>
                </a:solidFill>
                <a:latin typeface="Arial"/>
                <a:ea typeface="Arial"/>
                <a:cs typeface="Arial"/>
                <a:sym typeface="Arial"/>
                <a:rtl val="0"/>
              </a:rPr>
              <a:t>Bihar: </a:t>
            </a:r>
            <a:r>
              <a:rPr strike="noStrike" u="none" b="0" cap="none" baseline="0" sz="2400" lang="en-US" i="0">
                <a:solidFill>
                  <a:srgbClr val="CC0000"/>
                </a:solidFill>
                <a:latin typeface="Arial"/>
                <a:ea typeface="Arial"/>
                <a:cs typeface="Arial"/>
                <a:sym typeface="Arial"/>
                <a:rtl val="0"/>
              </a:rPr>
              <a:t>75%</a:t>
            </a:r>
            <a:r>
              <a:rPr strike="noStrike" u="none" b="0" cap="none" baseline="0" sz="2400" lang="en-US" i="0">
                <a:solidFill>
                  <a:srgbClr val="595959"/>
                </a:solidFill>
                <a:latin typeface="Arial"/>
                <a:ea typeface="Arial"/>
                <a:cs typeface="Arial"/>
                <a:sym typeface="Arial"/>
                <a:rtl val="0"/>
              </a:rPr>
              <a:t> of teacher ed. colleges did no training between 2007-2010</a:t>
            </a:r>
          </a:p>
          <a:p>
            <a:pPr algn="l" rtl="0" lvl="0" marR="0" indent="-381000" marL="457200">
              <a:lnSpc>
                <a:spcPct val="100000"/>
              </a:lnSpc>
              <a:spcBef>
                <a:spcPts val="1000"/>
              </a:spcBef>
              <a:spcAft>
                <a:spcPts val="0"/>
              </a:spcAft>
              <a:buClr>
                <a:srgbClr val="000000"/>
              </a:buClr>
              <a:buSzPct val="100000"/>
              <a:buFont typeface="Arial"/>
              <a:buChar char="●"/>
            </a:pPr>
            <a:r>
              <a:rPr strike="noStrike" u="none" b="0" cap="none" baseline="0" sz="2400" lang="en-US" i="0">
                <a:solidFill>
                  <a:srgbClr val="595959"/>
                </a:solidFill>
                <a:latin typeface="Arial"/>
                <a:ea typeface="Arial"/>
                <a:cs typeface="Arial"/>
                <a:sym typeface="Arial"/>
                <a:rtl val="0"/>
              </a:rPr>
              <a:t>India - Bihar: </a:t>
            </a:r>
            <a:r>
              <a:rPr strike="noStrike" u="none" b="0" cap="none" baseline="0" sz="2400" lang="en-US" i="0">
                <a:solidFill>
                  <a:srgbClr val="CC0000"/>
                </a:solidFill>
                <a:latin typeface="Arial"/>
                <a:ea typeface="Arial"/>
                <a:cs typeface="Arial"/>
                <a:sym typeface="Arial"/>
                <a:rtl val="0"/>
              </a:rPr>
              <a:t>45%</a:t>
            </a:r>
            <a:r>
              <a:rPr strike="noStrike" u="none" b="0" cap="none" baseline="0" sz="2400" lang="en-US" i="0">
                <a:solidFill>
                  <a:srgbClr val="595959"/>
                </a:solidFill>
                <a:latin typeface="Arial"/>
                <a:ea typeface="Arial"/>
                <a:cs typeface="Arial"/>
                <a:sym typeface="Arial"/>
                <a:rtl val="0"/>
              </a:rPr>
              <a:t> of teachers don’t have minimum qualification.</a:t>
            </a:r>
          </a:p>
          <a:p>
            <a:pPr algn="l" rtl="0" lvl="0" marR="0" indent="-381000" marL="457200">
              <a:lnSpc>
                <a:spcPct val="100000"/>
              </a:lnSpc>
              <a:spcBef>
                <a:spcPts val="1000"/>
              </a:spcBef>
              <a:spcAft>
                <a:spcPts val="0"/>
              </a:spcAft>
              <a:buClr>
                <a:srgbClr val="000000"/>
              </a:buClr>
              <a:buSzPct val="100000"/>
              <a:buFont typeface="Arial"/>
              <a:buChar char="●"/>
            </a:pPr>
            <a:r>
              <a:rPr strike="noStrike" u="none" b="0" cap="none" baseline="0" sz="2400" lang="en-US" i="0">
                <a:solidFill>
                  <a:srgbClr val="595959"/>
                </a:solidFill>
                <a:latin typeface="Arial"/>
                <a:ea typeface="Arial"/>
                <a:cs typeface="Arial"/>
                <a:sym typeface="Arial"/>
                <a:rtl val="0"/>
              </a:rPr>
              <a:t>India: some states, </a:t>
            </a:r>
            <a:r>
              <a:rPr strike="noStrike" u="none" b="0" cap="none" baseline="0" sz="2400" lang="en-US" i="0">
                <a:solidFill>
                  <a:srgbClr val="CC0000"/>
                </a:solidFill>
                <a:latin typeface="Arial"/>
                <a:ea typeface="Arial"/>
                <a:cs typeface="Arial"/>
                <a:sym typeface="Arial"/>
                <a:rtl val="0"/>
              </a:rPr>
              <a:t>only 1%</a:t>
            </a:r>
            <a:r>
              <a:rPr strike="noStrike" u="none" b="0" cap="none" baseline="0" sz="2400" lang="en-US" i="0">
                <a:solidFill>
                  <a:srgbClr val="595959"/>
                </a:solidFill>
                <a:latin typeface="Arial"/>
                <a:ea typeface="Arial"/>
                <a:cs typeface="Arial"/>
                <a:sym typeface="Arial"/>
                <a:rtl val="0"/>
              </a:rPr>
              <a:t> pass Teacher Eligibility Test</a:t>
            </a:r>
          </a:p>
          <a:p>
            <a:pPr algn="l" rtl="0" lvl="0" marR="0" indent="-381000" marL="457200">
              <a:lnSpc>
                <a:spcPct val="100000"/>
              </a:lnSpc>
              <a:spcBef>
                <a:spcPts val="1000"/>
              </a:spcBef>
              <a:spcAft>
                <a:spcPts val="0"/>
              </a:spcAft>
              <a:buClr>
                <a:srgbClr val="000000"/>
              </a:buClr>
              <a:buSzPct val="100000"/>
              <a:buFont typeface="Arial"/>
              <a:buChar char="●"/>
            </a:pPr>
            <a:r>
              <a:rPr strike="noStrike" u="none" b="0" cap="none" baseline="0" sz="2400" lang="en-US" i="0">
                <a:solidFill>
                  <a:srgbClr val="595959"/>
                </a:solidFill>
                <a:latin typeface="Arial"/>
                <a:ea typeface="Arial"/>
                <a:cs typeface="Arial"/>
                <a:sym typeface="Arial"/>
                <a:rtl val="0"/>
              </a:rPr>
              <a:t>India – ASER: “A ritual exercise bringing the same </a:t>
            </a:r>
            <a:r>
              <a:rPr strike="noStrike" u="none" b="0" cap="none" baseline="0" sz="2400" lang="en-US" i="0">
                <a:solidFill>
                  <a:srgbClr val="B72B0F"/>
                </a:solidFill>
                <a:latin typeface="Arial"/>
                <a:ea typeface="Arial"/>
                <a:cs typeface="Arial"/>
                <a:sym typeface="Arial"/>
                <a:rtl val="0"/>
              </a:rPr>
              <a:t>disturbing</a:t>
            </a:r>
            <a:r>
              <a:rPr strike="noStrike" u="none" b="0" cap="none" baseline="0" sz="2400" lang="en-US" i="0">
                <a:solidFill>
                  <a:srgbClr val="595959"/>
                </a:solidFill>
                <a:latin typeface="Arial"/>
                <a:ea typeface="Arial"/>
                <a:cs typeface="Arial"/>
                <a:sym typeface="Arial"/>
                <a:rtl val="0"/>
              </a:rPr>
              <a:t> but </a:t>
            </a:r>
            <a:r>
              <a:rPr strike="noStrike" u="none" b="0" cap="none" baseline="0" sz="2400" lang="en-US" i="0">
                <a:solidFill>
                  <a:srgbClr val="B72B0F"/>
                </a:solidFill>
                <a:latin typeface="Arial"/>
                <a:ea typeface="Arial"/>
                <a:cs typeface="Arial"/>
                <a:sym typeface="Arial"/>
                <a:rtl val="0"/>
              </a:rPr>
              <a:t>worsening</a:t>
            </a:r>
            <a:r>
              <a:rPr strike="noStrike" u="none" b="0" cap="none" baseline="0" sz="2400" lang="en-US" i="0">
                <a:solidFill>
                  <a:srgbClr val="595959"/>
                </a:solidFill>
                <a:latin typeface="Arial"/>
                <a:ea typeface="Arial"/>
                <a:cs typeface="Arial"/>
                <a:sym typeface="Arial"/>
                <a:rtl val="0"/>
              </a:rPr>
              <a:t> news” (Deccan Herald, 2013)</a:t>
            </a:r>
          </a:p>
        </p:txBody>
      </p:sp>
      <p:pic>
        <p:nvPicPr>
          <p:cNvPr id="264" name="Shape 264"/>
          <p:cNvPicPr preferRelativeResize="0"/>
          <p:nvPr/>
        </p:nvPicPr>
        <p:blipFill rotWithShape="1">
          <a:blip r:embed="rId3"/>
          <a:srcRect t="11032" b="0" r="10464" l="48004"/>
          <a:stretch/>
        </p:blipFill>
        <p:spPr>
          <a:xfrm>
            <a:off y="1155428" x="5424987"/>
            <a:ext cy="5733300" cx="3723598"/>
          </a:xfrm>
          <a:prstGeom prst="rect">
            <a:avLst/>
          </a:prstGeom>
          <a:noFill/>
          <a:ln>
            <a:noFill/>
          </a:ln>
        </p:spPr>
      </p:pic>
      <p:sp>
        <p:nvSpPr>
          <p:cNvPr id="265" name="Shape 265"/>
          <p:cNvSpPr/>
          <p:nvPr/>
        </p:nvSpPr>
        <p:spPr>
          <a:xfrm>
            <a:off y="878523" x="6966217"/>
            <a:ext cy="276899" cx="22142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200" lang="en-US" i="0">
                <a:solidFill>
                  <a:schemeClr val="dk1"/>
                </a:solidFill>
                <a:latin typeface="Arial"/>
                <a:ea typeface="Arial"/>
                <a:cs typeface="Arial"/>
                <a:sym typeface="Arial"/>
                <a:rtl val="0"/>
              </a:rPr>
              <a:t>Photo: </a:t>
            </a:r>
            <a:r>
              <a:rPr strike="noStrike" u="sng" b="0" cap="none" baseline="0" sz="1200" lang="en-US" i="0">
                <a:solidFill>
                  <a:schemeClr val="hlink"/>
                </a:solidFill>
                <a:latin typeface="Arial"/>
                <a:ea typeface="Arial"/>
                <a:cs typeface="Arial"/>
                <a:sym typeface="Arial"/>
                <a:hlinkClick r:id="rId4"/>
                <a:rtl val="0"/>
              </a:rPr>
              <a:t>Eric Parker</a:t>
            </a:r>
            <a:r>
              <a:rPr strike="noStrike" u="none" b="0" cap="none" baseline="0" sz="1200" lang="en-US" i="0">
                <a:solidFill>
                  <a:schemeClr val="dk1"/>
                </a:solidFill>
                <a:latin typeface="Arial"/>
                <a:ea typeface="Arial"/>
                <a:cs typeface="Arial"/>
                <a:sym typeface="Arial"/>
                <a:rtl val="0"/>
              </a:rPr>
              <a:t> CC-BY-NC</a:t>
            </a:r>
          </a:p>
        </p:txBody>
      </p:sp>
      <p:sp>
        <p:nvSpPr>
          <p:cNvPr id="266" name="Shape 266"/>
          <p:cNvSpPr txBox="1"/>
          <p:nvPr/>
        </p:nvSpPr>
        <p:spPr>
          <a:xfrm>
            <a:off y="178610" x="170743"/>
            <a:ext cy="1143000" cx="84962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C84226"/>
              </a:buClr>
              <a:buSzPct val="25000"/>
              <a:buFont typeface="Calibri"/>
              <a:buNone/>
            </a:pPr>
            <a:r>
              <a:rPr strike="noStrike" u="none" b="1" cap="none" baseline="0" sz="3200" lang="en-US" i="0">
                <a:solidFill>
                  <a:srgbClr val="C84226"/>
                </a:solidFill>
                <a:latin typeface="Calibri"/>
                <a:ea typeface="Calibri"/>
                <a:cs typeface="Calibri"/>
                <a:sym typeface="Calibri"/>
                <a:rtl val="0"/>
              </a:rPr>
              <a:t>Quantity and quality</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0" name="Shape 270"/>
        <p:cNvGrpSpPr/>
        <p:nvPr/>
      </p:nvGrpSpPr>
      <p:grpSpPr>
        <a:xfrm>
          <a:off y="0" x="0"/>
          <a:ext cy="0" cx="0"/>
          <a:chOff y="0" x="0"/>
          <a:chExt cy="0" cx="0"/>
        </a:xfrm>
      </p:grpSpPr>
      <p:pic>
        <p:nvPicPr>
          <p:cNvPr id="271" name="Shape 271"/>
          <p:cNvPicPr preferRelativeResize="0"/>
          <p:nvPr/>
        </p:nvPicPr>
        <p:blipFill rotWithShape="1">
          <a:blip r:embed="rId3"/>
          <a:srcRect t="34059" b="7538" r="40928" l="13393"/>
          <a:stretch/>
        </p:blipFill>
        <p:spPr>
          <a:xfrm>
            <a:off y="2021668" x="5796625"/>
            <a:ext cy="3214799" cx="3352799"/>
          </a:xfrm>
          <a:prstGeom prst="rect">
            <a:avLst/>
          </a:prstGeom>
          <a:noFill/>
          <a:ln>
            <a:noFill/>
          </a:ln>
        </p:spPr>
      </p:pic>
      <p:sp>
        <p:nvSpPr>
          <p:cNvPr id="272" name="Shape 272"/>
          <p:cNvSpPr txBox="1"/>
          <p:nvPr>
            <p:ph idx="1" type="body"/>
          </p:nvPr>
        </p:nvSpPr>
        <p:spPr>
          <a:xfrm>
            <a:off y="1066800" x="76200"/>
            <a:ext cy="5257799" cx="6636900"/>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2200" lang="en-US" i="0">
                <a:solidFill>
                  <a:srgbClr val="B72B0F"/>
                </a:solidFill>
                <a:latin typeface="Arial"/>
                <a:ea typeface="Arial"/>
                <a:cs typeface="Arial"/>
                <a:sym typeface="Arial"/>
                <a:rtl val="0"/>
              </a:rPr>
              <a:t>Focus States:</a:t>
            </a:r>
          </a:p>
          <a:p>
            <a:pPr algn="l" rtl="0" lvl="0" marR="0" indent="0" marL="0">
              <a:lnSpc>
                <a:spcPct val="100000"/>
              </a:lnSpc>
              <a:spcBef>
                <a:spcPts val="640"/>
              </a:spcBef>
              <a:spcAft>
                <a:spcPts val="0"/>
              </a:spcAft>
              <a:buClr>
                <a:schemeClr val="dk1"/>
              </a:buClr>
              <a:buSzPct val="25000"/>
              <a:buFont typeface="Arial"/>
              <a:buNone/>
            </a:pPr>
            <a:r>
              <a:rPr strike="noStrike" u="none" b="0" cap="none" baseline="0" sz="2200" lang="en-US" i="0">
                <a:solidFill>
                  <a:schemeClr val="dk1"/>
                </a:solidFill>
                <a:latin typeface="Arial"/>
                <a:ea typeface="Arial"/>
                <a:cs typeface="Arial"/>
                <a:sym typeface="Arial"/>
                <a:rtl val="0"/>
              </a:rPr>
              <a:t>Assam, Bihar, Karnataka, Madhya Pradesh,</a:t>
            </a:r>
            <a:r>
              <a:rPr sz="2200" lang="en-US">
                <a:solidFill>
                  <a:schemeClr val="dk1"/>
                </a:solidFill>
                <a:rtl val="0"/>
              </a:rPr>
              <a:t> </a:t>
            </a:r>
            <a:r>
              <a:rPr strike="noStrike" u="none" b="0" cap="none" baseline="0" sz="2200" lang="en-US" i="0">
                <a:solidFill>
                  <a:schemeClr val="dk1"/>
                </a:solidFill>
                <a:latin typeface="Arial"/>
                <a:ea typeface="Arial"/>
                <a:cs typeface="Arial"/>
                <a:sym typeface="Arial"/>
                <a:rtl val="0"/>
              </a:rPr>
              <a:t>Odisha, Uttar Pradesh, West Bengal</a:t>
            </a:r>
          </a:p>
          <a:p>
            <a:r>
              <a:t/>
            </a:r>
          </a:p>
          <a:p>
            <a:pPr algn="l" rtl="0" lvl="0" marR="0" indent="0" marL="0">
              <a:lnSpc>
                <a:spcPct val="100000"/>
              </a:lnSpc>
              <a:spcBef>
                <a:spcPts val="0"/>
              </a:spcBef>
              <a:spcAft>
                <a:spcPts val="0"/>
              </a:spcAft>
              <a:buClr>
                <a:schemeClr val="dk1"/>
              </a:buClr>
              <a:buSzPct val="25000"/>
              <a:buFont typeface="Arial"/>
              <a:buNone/>
            </a:pPr>
            <a:r>
              <a:rPr strike="noStrike" u="none" b="1" cap="none" baseline="0" sz="2200" lang="en-US" i="0">
                <a:solidFill>
                  <a:srgbClr val="B72B0F"/>
                </a:solidFill>
                <a:latin typeface="Arial"/>
                <a:ea typeface="Arial"/>
                <a:cs typeface="Arial"/>
                <a:sym typeface="Arial"/>
                <a:rtl val="0"/>
              </a:rPr>
              <a:t>Subject areas</a:t>
            </a:r>
            <a:r>
              <a:rPr strike="noStrike" u="none" b="0" cap="none" baseline="0" sz="2200" lang="en-US" i="0">
                <a:solidFill>
                  <a:schemeClr val="dk1"/>
                </a:solidFill>
                <a:latin typeface="Arial"/>
                <a:ea typeface="Arial"/>
                <a:cs typeface="Arial"/>
                <a:sym typeface="Arial"/>
                <a:rtl val="0"/>
              </a:rPr>
              <a:t>:</a:t>
            </a:r>
          </a:p>
          <a:p>
            <a:pPr algn="l" rtl="0" lvl="0" marR="0" indent="0" marL="0">
              <a:lnSpc>
                <a:spcPct val="100000"/>
              </a:lnSpc>
              <a:spcBef>
                <a:spcPts val="640"/>
              </a:spcBef>
              <a:spcAft>
                <a:spcPts val="0"/>
              </a:spcAft>
              <a:buClr>
                <a:schemeClr val="dk1"/>
              </a:buClr>
              <a:buSzPct val="25000"/>
              <a:buFont typeface="Arial"/>
              <a:buNone/>
            </a:pPr>
            <a:r>
              <a:rPr strike="noStrike" u="none" b="0" cap="none" baseline="0" sz="2200" lang="en-US" i="0">
                <a:solidFill>
                  <a:schemeClr val="dk1"/>
                </a:solidFill>
                <a:latin typeface="Arial"/>
                <a:ea typeface="Arial"/>
                <a:cs typeface="Arial"/>
                <a:sym typeface="Arial"/>
                <a:rtl val="0"/>
              </a:rPr>
              <a:t>English, Math Science, Leadership, </a:t>
            </a:r>
            <a:r>
              <a:rPr lang="en-US">
                <a:rtl val="0"/>
              </a:rPr>
              <a:t> </a:t>
            </a:r>
            <a:r>
              <a:rPr strike="noStrike" u="none" b="0" cap="none" baseline="0" sz="2200" lang="en-US" i="0">
                <a:solidFill>
                  <a:schemeClr val="dk1"/>
                </a:solidFill>
                <a:latin typeface="Arial"/>
                <a:ea typeface="Arial"/>
                <a:cs typeface="Arial"/>
                <a:sym typeface="Arial"/>
                <a:rtl val="0"/>
              </a:rPr>
              <a:t>Language &amp; Literacy</a:t>
            </a:r>
          </a:p>
          <a:p>
            <a:r>
              <a:t/>
            </a:r>
          </a:p>
          <a:p>
            <a:pPr algn="l" rtl="0" lvl="0" marR="0" indent="-139700" marL="203200">
              <a:lnSpc>
                <a:spcPct val="100000"/>
              </a:lnSpc>
              <a:spcBef>
                <a:spcPts val="0"/>
              </a:spcBef>
              <a:spcAft>
                <a:spcPts val="0"/>
              </a:spcAft>
              <a:buClr>
                <a:schemeClr val="dk1"/>
              </a:buClr>
              <a:buSzPct val="25000"/>
              <a:buFont typeface="Arial"/>
              <a:buNone/>
            </a:pPr>
            <a:r>
              <a:rPr strike="noStrike" u="none" b="1" cap="none" baseline="0" sz="2200" lang="en-US" i="0">
                <a:solidFill>
                  <a:srgbClr val="B72B0F"/>
                </a:solidFill>
                <a:latin typeface="Arial"/>
                <a:ea typeface="Arial"/>
                <a:cs typeface="Arial"/>
                <a:sym typeface="Arial"/>
                <a:rtl val="0"/>
              </a:rPr>
              <a:t>Content</a:t>
            </a:r>
            <a:r>
              <a:rPr strike="noStrike" u="none" b="0" cap="none" baseline="0" sz="2200" lang="en-US" i="0">
                <a:solidFill>
                  <a:schemeClr val="dk1"/>
                </a:solidFill>
                <a:latin typeface="Arial"/>
                <a:ea typeface="Arial"/>
                <a:cs typeface="Arial"/>
                <a:sym typeface="Arial"/>
                <a:rtl val="0"/>
              </a:rPr>
              <a:t>:</a:t>
            </a:r>
          </a:p>
          <a:p>
            <a:pPr algn="l" rtl="0" lvl="0" marR="0" indent="-368300" marL="457200">
              <a:lnSpc>
                <a:spcPct val="100000"/>
              </a:lnSpc>
              <a:spcBef>
                <a:spcPts val="640"/>
              </a:spcBef>
              <a:spcAft>
                <a:spcPts val="0"/>
              </a:spcAft>
              <a:buClr>
                <a:schemeClr val="dk1"/>
              </a:buClr>
              <a:buSzPct val="100000"/>
              <a:buFont typeface="Arial"/>
              <a:buChar char="•"/>
            </a:pPr>
            <a:r>
              <a:rPr strike="noStrike" u="none" b="0" cap="none" baseline="0" sz="2200" lang="en-US" i="0">
                <a:solidFill>
                  <a:schemeClr val="dk1"/>
                </a:solidFill>
                <a:latin typeface="Arial"/>
                <a:ea typeface="Arial"/>
                <a:cs typeface="Arial"/>
                <a:sym typeface="Arial"/>
                <a:rtl val="0"/>
              </a:rPr>
              <a:t>125 Pan Indian study units</a:t>
            </a:r>
          </a:p>
          <a:p>
            <a:pPr algn="l" rtl="0" lvl="0" marR="0" indent="-368300" marL="457200">
              <a:lnSpc>
                <a:spcPct val="100000"/>
              </a:lnSpc>
              <a:spcBef>
                <a:spcPts val="640"/>
              </a:spcBef>
              <a:spcAft>
                <a:spcPts val="0"/>
              </a:spcAft>
              <a:buClr>
                <a:schemeClr val="dk1"/>
              </a:buClr>
              <a:buSzPct val="100000"/>
              <a:buFont typeface="Arial"/>
              <a:buChar char="•"/>
            </a:pPr>
            <a:r>
              <a:rPr strike="noStrike" u="none" b="0" cap="none" baseline="0" sz="2200" lang="en-US" i="0">
                <a:solidFill>
                  <a:schemeClr val="dk1"/>
                </a:solidFill>
                <a:latin typeface="Arial"/>
                <a:ea typeface="Arial"/>
                <a:cs typeface="Arial"/>
                <a:sym typeface="Arial"/>
                <a:rtl val="0"/>
              </a:rPr>
              <a:t>Collaborative development</a:t>
            </a:r>
          </a:p>
          <a:p>
            <a:pPr algn="l" rtl="0" lvl="0" marR="0" indent="-368300" marL="457200">
              <a:lnSpc>
                <a:spcPct val="100000"/>
              </a:lnSpc>
              <a:spcBef>
                <a:spcPts val="640"/>
              </a:spcBef>
              <a:spcAft>
                <a:spcPts val="0"/>
              </a:spcAft>
              <a:buClr>
                <a:schemeClr val="dk1"/>
              </a:buClr>
              <a:buSzPct val="100000"/>
              <a:buFont typeface="Arial"/>
              <a:buChar char="•"/>
            </a:pPr>
            <a:r>
              <a:rPr strike="noStrike" u="none" b="0" cap="none" baseline="0" sz="2200" lang="en-US" i="0">
                <a:solidFill>
                  <a:schemeClr val="dk1"/>
                </a:solidFill>
                <a:latin typeface="Arial"/>
                <a:ea typeface="Arial"/>
                <a:cs typeface="Arial"/>
                <a:sym typeface="Arial"/>
                <a:rtl val="0"/>
              </a:rPr>
              <a:t>Stand alone, self directed</a:t>
            </a:r>
          </a:p>
          <a:p>
            <a:pPr algn="l" rtl="0" lvl="0" marR="0" indent="-368300" marL="457200">
              <a:lnSpc>
                <a:spcPct val="100000"/>
              </a:lnSpc>
              <a:spcBef>
                <a:spcPts val="640"/>
              </a:spcBef>
              <a:spcAft>
                <a:spcPts val="0"/>
              </a:spcAft>
              <a:buClr>
                <a:schemeClr val="dk1"/>
              </a:buClr>
              <a:buSzPct val="100000"/>
              <a:buFont typeface="Arial"/>
              <a:buChar char="•"/>
            </a:pPr>
            <a:r>
              <a:rPr sz="2200" lang="en-US">
                <a:solidFill>
                  <a:schemeClr val="dk1"/>
                </a:solidFill>
              </a:rPr>
              <a:t>S</a:t>
            </a:r>
            <a:r>
              <a:rPr strike="noStrike" u="none" b="0" cap="none" baseline="0" sz="2200" lang="en-US" i="0">
                <a:solidFill>
                  <a:schemeClr val="dk1"/>
                </a:solidFill>
                <a:latin typeface="Arial"/>
                <a:ea typeface="Arial"/>
                <a:cs typeface="Arial"/>
                <a:sym typeface="Arial"/>
                <a:rtl val="0"/>
              </a:rPr>
              <a:t>upporting teachers i</a:t>
            </a:r>
            <a:r>
              <a:rPr sz="2200" lang="en-US">
                <a:solidFill>
                  <a:schemeClr val="dk1"/>
                </a:solidFill>
                <a:rtl val="0"/>
              </a:rPr>
              <a:t>n changing </a:t>
            </a:r>
            <a:r>
              <a:rPr strike="noStrike" u="none" b="0" cap="none" baseline="0" sz="2200" lang="en-US" i="0">
                <a:solidFill>
                  <a:schemeClr val="dk1"/>
                </a:solidFill>
                <a:latin typeface="Arial"/>
                <a:ea typeface="Arial"/>
                <a:cs typeface="Arial"/>
                <a:sym typeface="Arial"/>
                <a:rtl val="0"/>
              </a:rPr>
              <a:t>their practice </a:t>
            </a:r>
          </a:p>
          <a:p>
            <a:pPr algn="l" rtl="0" lvl="0" marR="0" indent="-368300" marL="457200">
              <a:lnSpc>
                <a:spcPct val="100000"/>
              </a:lnSpc>
              <a:spcBef>
                <a:spcPts val="0"/>
              </a:spcBef>
              <a:spcAft>
                <a:spcPts val="0"/>
              </a:spcAft>
              <a:buClr>
                <a:schemeClr val="dk1"/>
              </a:buClr>
              <a:buSzPct val="100000"/>
              <a:buFont typeface="Arial"/>
              <a:buChar char="•"/>
            </a:pPr>
            <a:r>
              <a:rPr strike="noStrike" u="none" b="0" cap="none" baseline="0" sz="2200" lang="en-US" i="0">
                <a:solidFill>
                  <a:schemeClr val="dk1"/>
                </a:solidFill>
                <a:latin typeface="Arial"/>
                <a:ea typeface="Arial"/>
                <a:cs typeface="Arial"/>
                <a:sym typeface="Arial"/>
                <a:rtl val="0"/>
              </a:rPr>
              <a:t>Suggests and inspires rather than being prescriptive and exhaustive</a:t>
            </a:r>
          </a:p>
          <a:p>
            <a:pPr algn="l" rtl="0" lvl="0" marR="0" indent="-368300" marL="457200">
              <a:lnSpc>
                <a:spcPct val="100000"/>
              </a:lnSpc>
              <a:spcBef>
                <a:spcPts val="640"/>
              </a:spcBef>
              <a:spcAft>
                <a:spcPts val="0"/>
              </a:spcAft>
              <a:buClr>
                <a:schemeClr val="dk1"/>
              </a:buClr>
              <a:buSzPct val="100000"/>
              <a:buFont typeface="Arial"/>
              <a:buChar char="•"/>
            </a:pPr>
            <a:r>
              <a:rPr strike="noStrike" u="none" b="0" cap="none" baseline="0" sz="2200" lang="en-US" i="0">
                <a:solidFill>
                  <a:schemeClr val="dk1"/>
                </a:solidFill>
                <a:latin typeface="Arial"/>
                <a:ea typeface="Arial"/>
                <a:cs typeface="Arial"/>
                <a:sym typeface="Arial"/>
                <a:rtl val="0"/>
              </a:rPr>
              <a:t>Promotes reflection</a:t>
            </a:r>
          </a:p>
          <a:p>
            <a:r>
              <a:t/>
            </a:r>
          </a:p>
          <a:p>
            <a:r>
              <a:t/>
            </a:r>
          </a:p>
          <a:p>
            <a:r>
              <a:t/>
            </a:r>
          </a:p>
          <a:p>
            <a:r>
              <a:t/>
            </a:r>
          </a:p>
        </p:txBody>
      </p:sp>
      <p:sp>
        <p:nvSpPr>
          <p:cNvPr id="273" name="Shape 273"/>
          <p:cNvSpPr txBox="1"/>
          <p:nvPr>
            <p:ph type="title"/>
          </p:nvPr>
        </p:nvSpPr>
        <p:spPr>
          <a:xfrm>
            <a:off y="244932" x="76200"/>
            <a:ext cy="1143000" cx="8229600"/>
          </a:xfrm>
          <a:prstGeom prst="rect">
            <a:avLst/>
          </a:prstGeom>
          <a:noFill/>
          <a:ln>
            <a:noFill/>
          </a:ln>
        </p:spPr>
        <p:txBody>
          <a:bodyPr bIns="91425" rIns="91425" lIns="91425" tIns="91425" anchor="ctr" anchorCtr="0">
            <a:noAutofit/>
          </a:bodyPr>
          <a:lstStyle/>
          <a:p>
            <a:pPr algn="l" rtl="0" lvl="0" marR="0" indent="0" marL="0">
              <a:lnSpc>
                <a:spcPct val="100000"/>
              </a:lnSpc>
              <a:spcBef>
                <a:spcPts val="0"/>
              </a:spcBef>
              <a:spcAft>
                <a:spcPts val="0"/>
              </a:spcAft>
              <a:buClr>
                <a:srgbClr val="CC0000"/>
              </a:buClr>
              <a:buSzPct val="25000"/>
              <a:buFont typeface="Arial"/>
              <a:buNone/>
            </a:pPr>
            <a:r>
              <a:rPr strike="noStrike" u="none" b="1" cap="none" baseline="0" sz="3600" lang="en-US" i="0">
                <a:solidFill>
                  <a:srgbClr val="CC0000"/>
                </a:solidFill>
                <a:latin typeface="Arial"/>
                <a:ea typeface="Arial"/>
                <a:cs typeface="Arial"/>
                <a:sym typeface="Arial"/>
                <a:rtl val="0"/>
              </a:rPr>
              <a:t>TESS-India - </a:t>
            </a:r>
            <a:r>
              <a:rPr strike="noStrike" u="none" b="1" cap="none" baseline="0" sz="1400" lang="en-US" i="0">
                <a:solidFill>
                  <a:srgbClr val="CC0000"/>
                </a:solidFill>
                <a:latin typeface="Arial"/>
                <a:ea typeface="Arial"/>
                <a:cs typeface="Arial"/>
                <a:sym typeface="Arial"/>
                <a:rtl val="0"/>
              </a:rPr>
              <a:t>Teacher Education through School based Support in India</a:t>
            </a:r>
          </a:p>
        </p:txBody>
      </p:sp>
      <p:pic>
        <p:nvPicPr>
          <p:cNvPr id="274" name="Shape 274"/>
          <p:cNvPicPr preferRelativeResize="0"/>
          <p:nvPr/>
        </p:nvPicPr>
        <p:blipFill rotWithShape="1">
          <a:blip r:embed="rId4"/>
          <a:srcRect t="6454" b="0" r="8103" l="9463"/>
          <a:stretch/>
        </p:blipFill>
        <p:spPr>
          <a:xfrm>
            <a:off y="5306750" x="7213600"/>
            <a:ext cy="1590125" cx="1854198"/>
          </a:xfrm>
          <a:prstGeom prst="rect">
            <a:avLst/>
          </a:prstGeom>
          <a:noFill/>
          <a:ln>
            <a:noFill/>
          </a:ln>
        </p:spPr>
      </p:pic>
      <p:sp>
        <p:nvSpPr>
          <p:cNvPr id="275" name="Shape 275"/>
          <p:cNvSpPr/>
          <p:nvPr/>
        </p:nvSpPr>
        <p:spPr>
          <a:xfrm>
            <a:off y="1674501" x="6844207"/>
            <a:ext cy="276899" cx="22235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200" lang="en-US" i="0">
                <a:solidFill>
                  <a:schemeClr val="dk1"/>
                </a:solidFill>
                <a:latin typeface="Arial"/>
                <a:ea typeface="Arial"/>
                <a:cs typeface="Arial"/>
                <a:sym typeface="Arial"/>
                <a:rtl val="0"/>
              </a:rPr>
              <a:t>Photo: </a:t>
            </a:r>
            <a:r>
              <a:rPr strike="noStrike" u="sng" b="0" cap="none" baseline="0" sz="1200" lang="en-US" i="0">
                <a:solidFill>
                  <a:schemeClr val="hlink"/>
                </a:solidFill>
                <a:latin typeface="Arial"/>
                <a:ea typeface="Arial"/>
                <a:cs typeface="Arial"/>
                <a:sym typeface="Arial"/>
                <a:hlinkClick r:id="rId5"/>
                <a:rtl val="0"/>
              </a:rPr>
              <a:t>TESS-India</a:t>
            </a:r>
            <a:r>
              <a:rPr strike="noStrike" u="none" b="0" cap="none" baseline="0" sz="1200" lang="en-US" i="0">
                <a:solidFill>
                  <a:schemeClr val="dk1"/>
                </a:solidFill>
                <a:latin typeface="Arial"/>
                <a:ea typeface="Arial"/>
                <a:cs typeface="Arial"/>
                <a:sym typeface="Arial"/>
                <a:rtl val="0"/>
              </a:rPr>
              <a:t> CC-BY-SA</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0" name="Shape 280"/>
        <p:cNvGrpSpPr/>
        <p:nvPr/>
      </p:nvGrpSpPr>
      <p:grpSpPr>
        <a:xfrm>
          <a:off y="0" x="0"/>
          <a:ext cy="0" cx="0"/>
          <a:chOff y="0" x="0"/>
          <a:chExt cy="0" cx="0"/>
        </a:xfrm>
      </p:grpSpPr>
      <p:pic>
        <p:nvPicPr>
          <p:cNvPr id="281" name="Shape 281"/>
          <p:cNvPicPr preferRelativeResize="0"/>
          <p:nvPr/>
        </p:nvPicPr>
        <p:blipFill rotWithShape="1">
          <a:blip r:embed="rId3"/>
          <a:srcRect t="24415" b="15922" r="19706" l="32044"/>
          <a:stretch/>
        </p:blipFill>
        <p:spPr>
          <a:xfrm>
            <a:off y="3514157" x="3418466"/>
            <a:ext cy="2969399" cx="4269298"/>
          </a:xfrm>
          <a:prstGeom prst="rect">
            <a:avLst/>
          </a:prstGeom>
          <a:noFill/>
          <a:ln>
            <a:noFill/>
          </a:ln>
        </p:spPr>
      </p:pic>
      <p:pic>
        <p:nvPicPr>
          <p:cNvPr id="282" name="Shape 282"/>
          <p:cNvPicPr preferRelativeResize="0"/>
          <p:nvPr/>
        </p:nvPicPr>
        <p:blipFill rotWithShape="1">
          <a:blip r:embed="rId4"/>
          <a:srcRect t="16658" b="7555" r="20812" l="18250"/>
          <a:stretch/>
        </p:blipFill>
        <p:spPr>
          <a:xfrm>
            <a:off y="1351299" x="1219133"/>
            <a:ext cy="3073800" cx="4393798"/>
          </a:xfrm>
          <a:prstGeom prst="rect">
            <a:avLst/>
          </a:prstGeom>
          <a:noFill/>
          <a:ln>
            <a:noFill/>
          </a:ln>
        </p:spPr>
      </p:pic>
      <p:pic>
        <p:nvPicPr>
          <p:cNvPr id="283" name="Shape 283"/>
          <p:cNvPicPr preferRelativeResize="0"/>
          <p:nvPr/>
        </p:nvPicPr>
        <p:blipFill rotWithShape="1">
          <a:blip r:embed="rId5"/>
          <a:srcRect t="0" b="0" r="0" l="0"/>
          <a:stretch/>
        </p:blipFill>
        <p:spPr>
          <a:xfrm>
            <a:off y="2215000" x="4961900"/>
            <a:ext cy="2449199" cx="3753599"/>
          </a:xfrm>
          <a:prstGeom prst="rect">
            <a:avLst/>
          </a:prstGeom>
          <a:noFill/>
          <a:ln>
            <a:noFill/>
          </a:ln>
        </p:spPr>
      </p:pic>
      <p:pic>
        <p:nvPicPr>
          <p:cNvPr id="284" name="Shape 284"/>
          <p:cNvPicPr preferRelativeResize="0"/>
          <p:nvPr/>
        </p:nvPicPr>
        <p:blipFill rotWithShape="1">
          <a:blip r:embed="rId6"/>
          <a:srcRect t="4397" b="0" r="26719" l="26394"/>
          <a:stretch/>
        </p:blipFill>
        <p:spPr>
          <a:xfrm>
            <a:off y="3235725" x="596675"/>
            <a:ext cy="2949298" cx="2565900"/>
          </a:xfrm>
          <a:prstGeom prst="rect">
            <a:avLst/>
          </a:prstGeom>
          <a:noFill/>
          <a:ln>
            <a:noFill/>
          </a:ln>
        </p:spPr>
      </p:pic>
      <p:sp>
        <p:nvSpPr>
          <p:cNvPr id="285" name="Shape 285"/>
          <p:cNvSpPr/>
          <p:nvPr/>
        </p:nvSpPr>
        <p:spPr>
          <a:xfrm>
            <a:off y="6483550" x="5630426"/>
            <a:ext cy="338699" cx="4269298"/>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Calibri"/>
              <a:buNone/>
            </a:pPr>
            <a:r>
              <a:rPr strike="noStrike" u="none" b="0" cap="none" baseline="0" sz="1600" lang="en-US" i="0">
                <a:solidFill>
                  <a:schemeClr val="dk1"/>
                </a:solidFill>
                <a:latin typeface="Calibri"/>
                <a:ea typeface="Calibri"/>
                <a:cs typeface="Calibri"/>
                <a:sym typeface="Calibri"/>
                <a:rtl val="0"/>
              </a:rPr>
              <a:t>Photos: TESS-India CC-BY-SA</a:t>
            </a:r>
          </a:p>
        </p:txBody>
      </p:sp>
      <p:sp>
        <p:nvSpPr>
          <p:cNvPr id="286" name="Shape 286"/>
          <p:cNvSpPr txBox="1"/>
          <p:nvPr>
            <p:ph type="title"/>
          </p:nvPr>
        </p:nvSpPr>
        <p:spPr>
          <a:xfrm>
            <a:off y="244932" x="152400"/>
            <a:ext cy="1143000" cx="8229600"/>
          </a:xfrm>
          <a:prstGeom prst="rect">
            <a:avLst/>
          </a:prstGeom>
          <a:noFill/>
          <a:ln>
            <a:noFill/>
          </a:ln>
        </p:spPr>
        <p:txBody>
          <a:bodyPr bIns="91425" rIns="91425" lIns="91425" tIns="91425" anchor="ctr"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3600" lang="en-US" i="0">
                <a:solidFill>
                  <a:srgbClr val="CC0000"/>
                </a:solidFill>
                <a:latin typeface="Arial"/>
                <a:ea typeface="Arial"/>
                <a:cs typeface="Arial"/>
                <a:sym typeface="Arial"/>
                <a:rtl val="0"/>
              </a:rPr>
              <a:t>Production</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91" name="Shape 291"/>
        <p:cNvGrpSpPr/>
        <p:nvPr/>
      </p:nvGrpSpPr>
      <p:grpSpPr>
        <a:xfrm>
          <a:off y="0" x="0"/>
          <a:ext cy="0" cx="0"/>
          <a:chOff y="0" x="0"/>
          <a:chExt cy="0" cx="0"/>
        </a:xfrm>
      </p:grpSpPr>
      <p:sp>
        <p:nvSpPr>
          <p:cNvPr id="292" name="Shape 292"/>
          <p:cNvSpPr txBox="1"/>
          <p:nvPr>
            <p:ph type="title"/>
          </p:nvPr>
        </p:nvSpPr>
        <p:spPr>
          <a:xfrm>
            <a:off y="174980" x="163335"/>
            <a:ext cy="1143000" cx="82296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C84226"/>
              </a:buClr>
              <a:buSzPct val="25000"/>
              <a:buFont typeface="Calibri"/>
              <a:buNone/>
            </a:pPr>
            <a:r>
              <a:rPr strike="noStrike" u="none" b="1" cap="none" baseline="0" sz="3600" lang="en-US" i="0">
                <a:solidFill>
                  <a:srgbClr val="C84226"/>
                </a:solidFill>
                <a:latin typeface="Calibri"/>
                <a:ea typeface="Calibri"/>
                <a:cs typeface="Calibri"/>
                <a:sym typeface="Calibri"/>
                <a:rtl val="0"/>
              </a:rPr>
              <a:t>Localisation process </a:t>
            </a:r>
          </a:p>
        </p:txBody>
      </p:sp>
      <p:sp>
        <p:nvSpPr>
          <p:cNvPr id="293" name="Shape 293"/>
          <p:cNvSpPr/>
          <p:nvPr/>
        </p:nvSpPr>
        <p:spPr>
          <a:xfrm>
            <a:off y="1165575" x="163325"/>
            <a:ext cy="5165698" cx="4925400"/>
          </a:xfrm>
          <a:prstGeom prst="rect">
            <a:avLst/>
          </a:prstGeom>
          <a:noFill/>
          <a:ln>
            <a:noFill/>
          </a:ln>
        </p:spPr>
        <p:txBody>
          <a:bodyPr bIns="45700" rIns="91425" lIns="91425" tIns="45700" anchor="t" anchorCtr="0">
            <a:noAutofit/>
          </a:bodyPr>
          <a:lstStyle/>
          <a:p>
            <a:pPr algn="l" rtl="0" lvl="0" marR="0" indent="-457200" marL="457200">
              <a:lnSpc>
                <a:spcPct val="100000"/>
              </a:lnSpc>
              <a:spcBef>
                <a:spcPts val="0"/>
              </a:spcBef>
              <a:spcAft>
                <a:spcPts val="0"/>
              </a:spcAft>
              <a:buClr>
                <a:schemeClr val="accent2"/>
              </a:buClr>
              <a:buSzPct val="100000"/>
              <a:buFont typeface="Calibri"/>
              <a:buChar char="▪"/>
            </a:pPr>
            <a:r>
              <a:rPr strike="noStrike" u="none" b="0" cap="none" baseline="0" sz="3000" lang="en-US" i="0">
                <a:solidFill>
                  <a:schemeClr val="dk1"/>
                </a:solidFill>
                <a:latin typeface="Calibri"/>
                <a:ea typeface="Calibri"/>
                <a:cs typeface="Calibri"/>
                <a:sym typeface="Calibri"/>
                <a:rtl val="0"/>
              </a:rPr>
              <a:t>State based orientation workshops.</a:t>
            </a:r>
          </a:p>
          <a:p>
            <a:pPr algn="l" rtl="0" lvl="0" marR="0" indent="-457200" marL="457200">
              <a:lnSpc>
                <a:spcPct val="100000"/>
              </a:lnSpc>
              <a:spcBef>
                <a:spcPts val="0"/>
              </a:spcBef>
              <a:spcAft>
                <a:spcPts val="0"/>
              </a:spcAft>
              <a:buClr>
                <a:schemeClr val="accent2"/>
              </a:buClr>
              <a:buSzPct val="100000"/>
              <a:buFont typeface="Calibri"/>
              <a:buChar char="▪"/>
            </a:pPr>
            <a:r>
              <a:rPr strike="noStrike" u="none" b="0" cap="none" baseline="0" sz="3000" lang="en-US" i="0">
                <a:solidFill>
                  <a:schemeClr val="dk1"/>
                </a:solidFill>
                <a:latin typeface="Calibri"/>
                <a:ea typeface="Calibri"/>
                <a:cs typeface="Calibri"/>
                <a:sym typeface="Calibri"/>
                <a:rtl val="0"/>
              </a:rPr>
              <a:t>Content Translation</a:t>
            </a:r>
          </a:p>
          <a:p>
            <a:pPr algn="l" rtl="0" lvl="0" marR="0" indent="-457200" marL="457200">
              <a:lnSpc>
                <a:spcPct val="100000"/>
              </a:lnSpc>
              <a:spcBef>
                <a:spcPts val="0"/>
              </a:spcBef>
              <a:spcAft>
                <a:spcPts val="0"/>
              </a:spcAft>
              <a:buClr>
                <a:schemeClr val="dk1"/>
              </a:buClr>
              <a:buSzPct val="100000"/>
              <a:buFont typeface="Calibri"/>
              <a:buChar char="▪"/>
            </a:pPr>
            <a:r>
              <a:rPr strike="noStrike" u="none" b="0" cap="none" baseline="0" sz="3000" lang="en-US" i="0">
                <a:solidFill>
                  <a:schemeClr val="dk1"/>
                </a:solidFill>
                <a:latin typeface="Calibri"/>
                <a:ea typeface="Calibri"/>
                <a:cs typeface="Calibri"/>
                <a:sym typeface="Calibri"/>
                <a:rtl val="0"/>
              </a:rPr>
              <a:t>Third party NGO</a:t>
            </a:r>
          </a:p>
          <a:p>
            <a:pPr algn="l" rtl="0" lvl="0" marR="0" indent="-457200" marL="457200">
              <a:lnSpc>
                <a:spcPct val="100000"/>
              </a:lnSpc>
              <a:spcBef>
                <a:spcPts val="0"/>
              </a:spcBef>
              <a:spcAft>
                <a:spcPts val="0"/>
              </a:spcAft>
              <a:buClr>
                <a:schemeClr val="accent2"/>
              </a:buClr>
              <a:buSzPct val="100000"/>
              <a:buFont typeface="Calibri"/>
              <a:buChar char="▪"/>
            </a:pPr>
            <a:r>
              <a:rPr strike="noStrike" u="none" b="0" cap="none" baseline="0" sz="3000" lang="en-US" i="0">
                <a:solidFill>
                  <a:schemeClr val="dk1"/>
                </a:solidFill>
                <a:latin typeface="Calibri"/>
                <a:ea typeface="Calibri"/>
                <a:cs typeface="Calibri"/>
                <a:sym typeface="Calibri"/>
                <a:rtl val="0"/>
              </a:rPr>
              <a:t>State Localisation Managers</a:t>
            </a:r>
          </a:p>
          <a:p>
            <a:pPr algn="l" rtl="0" lvl="0" marR="0" indent="-457200" marL="457200">
              <a:lnSpc>
                <a:spcPct val="100000"/>
              </a:lnSpc>
              <a:spcBef>
                <a:spcPts val="0"/>
              </a:spcBef>
              <a:spcAft>
                <a:spcPts val="0"/>
              </a:spcAft>
              <a:buClr>
                <a:schemeClr val="accent2"/>
              </a:buClr>
              <a:buSzPct val="100000"/>
              <a:buFont typeface="Calibri"/>
              <a:buChar char="▪"/>
            </a:pPr>
            <a:r>
              <a:rPr strike="noStrike" u="none" b="0" cap="none" baseline="0" sz="3000" lang="en-US" i="0">
                <a:solidFill>
                  <a:schemeClr val="dk1"/>
                </a:solidFill>
                <a:latin typeface="Calibri"/>
                <a:ea typeface="Calibri"/>
                <a:cs typeface="Calibri"/>
                <a:sym typeface="Calibri"/>
                <a:rtl val="0"/>
              </a:rPr>
              <a:t>Subject Localisation Experts</a:t>
            </a:r>
          </a:p>
          <a:p>
            <a:pPr algn="l" rtl="0" lvl="0" marR="0" indent="-457200" marL="457200">
              <a:lnSpc>
                <a:spcPct val="100000"/>
              </a:lnSpc>
              <a:spcBef>
                <a:spcPts val="0"/>
              </a:spcBef>
              <a:spcAft>
                <a:spcPts val="0"/>
              </a:spcAft>
              <a:buClr>
                <a:schemeClr val="dk1"/>
              </a:buClr>
              <a:buSzPct val="100000"/>
              <a:buFont typeface="Calibri"/>
              <a:buChar char="▪"/>
            </a:pPr>
            <a:r>
              <a:rPr strike="noStrike" u="none" b="0" cap="none" baseline="0" sz="3000" lang="en-US" i="0">
                <a:solidFill>
                  <a:schemeClr val="dk1"/>
                </a:solidFill>
                <a:latin typeface="Calibri"/>
                <a:ea typeface="Calibri"/>
                <a:cs typeface="Calibri"/>
                <a:sym typeface="Calibri"/>
                <a:rtl val="0"/>
              </a:rPr>
              <a:t>2 State based Localisation workshops (1 combined)</a:t>
            </a:r>
          </a:p>
          <a:p>
            <a:pPr algn="l" rtl="0" lvl="0" marR="0" indent="-457200" marL="457200">
              <a:lnSpc>
                <a:spcPct val="100000"/>
              </a:lnSpc>
              <a:spcBef>
                <a:spcPts val="0"/>
              </a:spcBef>
              <a:spcAft>
                <a:spcPts val="0"/>
              </a:spcAft>
              <a:buClr>
                <a:schemeClr val="dk1"/>
              </a:buClr>
              <a:buSzPct val="100000"/>
              <a:buFont typeface="Calibri"/>
              <a:buChar char="▪"/>
            </a:pPr>
            <a:r>
              <a:rPr strike="noStrike" u="none" b="0" cap="none" baseline="0" sz="3000" lang="en-US" i="0">
                <a:solidFill>
                  <a:schemeClr val="dk1"/>
                </a:solidFill>
                <a:latin typeface="Calibri"/>
                <a:ea typeface="Calibri"/>
                <a:cs typeface="Calibri"/>
                <a:sym typeface="Calibri"/>
                <a:rtl val="0"/>
              </a:rPr>
              <a:t>No direct control of adaptation</a:t>
            </a:r>
          </a:p>
          <a:p>
            <a:r>
              <a:t/>
            </a:r>
          </a:p>
        </p:txBody>
      </p:sp>
      <p:pic>
        <p:nvPicPr>
          <p:cNvPr id="294" name="Shape 294"/>
          <p:cNvPicPr preferRelativeResize="0"/>
          <p:nvPr>
            <p:ph idx="1" type="body"/>
          </p:nvPr>
        </p:nvPicPr>
        <p:blipFill rotWithShape="1">
          <a:blip r:embed="rId4"/>
          <a:srcRect t="0" b="25931" r="36342" l="18561"/>
          <a:stretch/>
        </p:blipFill>
        <p:spPr>
          <a:xfrm>
            <a:off y="2752700" x="4957050"/>
            <a:ext cy="3595200" cx="4124099"/>
          </a:xfrm>
          <a:prstGeom prst="rect">
            <a:avLst/>
          </a:prstGeom>
          <a:noFill/>
          <a:ln>
            <a:noFill/>
          </a:ln>
        </p:spPr>
      </p:pic>
      <p:sp>
        <p:nvSpPr>
          <p:cNvPr id="295" name="Shape 295"/>
          <p:cNvSpPr/>
          <p:nvPr/>
        </p:nvSpPr>
        <p:spPr>
          <a:xfrm>
            <a:off y="6331150" x="5162605"/>
            <a:ext cy="338699" cx="38991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Calibri"/>
              <a:buNone/>
            </a:pPr>
            <a:r>
              <a:rPr strike="noStrike" u="none" b="0" cap="none" baseline="0" sz="1600" lang="en-US" i="0">
                <a:solidFill>
                  <a:schemeClr val="dk1"/>
                </a:solidFill>
                <a:latin typeface="Calibri"/>
                <a:ea typeface="Calibri"/>
                <a:cs typeface="Calibri"/>
                <a:sym typeface="Calibri"/>
                <a:rtl val="0"/>
              </a:rPr>
              <a:t>Photo: TESS-India CC-BY-SA</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0" name="Shape 300"/>
        <p:cNvGrpSpPr/>
        <p:nvPr/>
      </p:nvGrpSpPr>
      <p:grpSpPr>
        <a:xfrm>
          <a:off y="0" x="0"/>
          <a:ext cy="0" cx="0"/>
          <a:chOff y="0" x="0"/>
          <a:chExt cy="0" cx="0"/>
        </a:xfrm>
      </p:grpSpPr>
      <p:sp>
        <p:nvSpPr>
          <p:cNvPr id="301" name="Shape 301"/>
          <p:cNvSpPr txBox="1"/>
          <p:nvPr>
            <p:ph type="title"/>
          </p:nvPr>
        </p:nvSpPr>
        <p:spPr>
          <a:xfrm>
            <a:off y="174980" x="219781"/>
            <a:ext cy="1143000" cx="82296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C84226"/>
              </a:buClr>
              <a:buSzPct val="25000"/>
              <a:buFont typeface="Calibri"/>
              <a:buNone/>
            </a:pPr>
            <a:r>
              <a:rPr strike="noStrike" u="none" b="1" cap="none" baseline="0" sz="3200" lang="en-US" i="0">
                <a:solidFill>
                  <a:srgbClr val="C84226"/>
                </a:solidFill>
                <a:latin typeface="Calibri"/>
                <a:ea typeface="Calibri"/>
                <a:cs typeface="Calibri"/>
                <a:sym typeface="Calibri"/>
                <a:rtl val="0"/>
              </a:rPr>
              <a:t>The challenges of localising OER</a:t>
            </a:r>
          </a:p>
        </p:txBody>
      </p:sp>
      <p:pic>
        <p:nvPicPr>
          <p:cNvPr id="302" name="Shape 302"/>
          <p:cNvPicPr preferRelativeResize="0"/>
          <p:nvPr/>
        </p:nvPicPr>
        <p:blipFill rotWithShape="1">
          <a:blip r:embed="rId3"/>
          <a:srcRect t="0" b="17746" r="0" l="0"/>
          <a:stretch/>
        </p:blipFill>
        <p:spPr>
          <a:xfrm>
            <a:off y="4353846" x="5446887"/>
            <a:ext cy="2193707" cx="3556000"/>
          </a:xfrm>
          <a:prstGeom prst="rect">
            <a:avLst/>
          </a:prstGeom>
          <a:noFill/>
          <a:ln>
            <a:noFill/>
          </a:ln>
        </p:spPr>
      </p:pic>
      <p:pic>
        <p:nvPicPr>
          <p:cNvPr id="303" name="Shape 303"/>
          <p:cNvPicPr preferRelativeResize="0"/>
          <p:nvPr/>
        </p:nvPicPr>
        <p:blipFill rotWithShape="1">
          <a:blip r:embed="rId4"/>
          <a:srcRect t="19218" b="27160" r="13426" l="15276"/>
          <a:stretch/>
        </p:blipFill>
        <p:spPr>
          <a:xfrm>
            <a:off y="2221016" x="5432776"/>
            <a:ext cy="2005831" cx="3556000"/>
          </a:xfrm>
          <a:prstGeom prst="rect">
            <a:avLst/>
          </a:prstGeom>
          <a:noFill/>
          <a:ln>
            <a:noFill/>
          </a:ln>
        </p:spPr>
      </p:pic>
      <p:sp>
        <p:nvSpPr>
          <p:cNvPr id="304" name="Shape 304"/>
          <p:cNvSpPr/>
          <p:nvPr/>
        </p:nvSpPr>
        <p:spPr>
          <a:xfrm>
            <a:off y="6483548" x="6005269"/>
            <a:ext cy="338554" cx="2544786"/>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Calibri"/>
              <a:buNone/>
            </a:pPr>
            <a:r>
              <a:rPr strike="noStrike" u="none" b="0" cap="none" baseline="0" sz="1600" lang="en-US" i="0">
                <a:solidFill>
                  <a:schemeClr val="dk1"/>
                </a:solidFill>
                <a:latin typeface="Calibri"/>
                <a:ea typeface="Calibri"/>
                <a:cs typeface="Calibri"/>
                <a:sym typeface="Calibri"/>
                <a:rtl val="0"/>
              </a:rPr>
              <a:t>Photos: TESS-India CC-BY-SA</a:t>
            </a:r>
          </a:p>
        </p:txBody>
      </p:sp>
      <p:sp>
        <p:nvSpPr>
          <p:cNvPr id="305" name="Shape 305"/>
          <p:cNvSpPr/>
          <p:nvPr/>
        </p:nvSpPr>
        <p:spPr>
          <a:xfrm>
            <a:off y="1007537" x="253997"/>
            <a:ext cy="5632200" cx="4953000"/>
          </a:xfrm>
          <a:prstGeom prst="rect">
            <a:avLst/>
          </a:prstGeom>
          <a:noFill/>
          <a:ln>
            <a:noFill/>
          </a:ln>
        </p:spPr>
        <p:txBody>
          <a:bodyPr bIns="45700" rIns="91425" lIns="91425" tIns="45700" anchor="t" anchorCtr="0">
            <a:noAutofit/>
          </a:bodyPr>
          <a:lstStyle/>
          <a:p>
            <a:pPr algn="l" rtl="0" lvl="0" marR="0" indent="-457200" marL="457200">
              <a:spcBef>
                <a:spcPts val="0"/>
              </a:spcBef>
              <a:buClr>
                <a:srgbClr val="C0504D"/>
              </a:buClr>
              <a:buSzPct val="100000"/>
              <a:buFont typeface="Calibri"/>
              <a:buChar char="•"/>
            </a:pPr>
            <a:r>
              <a:rPr strike="noStrike" u="none" b="0" cap="none" baseline="0" sz="3000" lang="en-US" i="0">
                <a:solidFill>
                  <a:srgbClr val="000000"/>
                </a:solidFill>
                <a:latin typeface="Calibri"/>
                <a:ea typeface="Calibri"/>
                <a:cs typeface="Calibri"/>
                <a:sym typeface="Calibri"/>
              </a:rPr>
              <a:t>Managing </a:t>
            </a:r>
            <a:r>
              <a:rPr strike="noStrike" u="none" b="0" cap="none" baseline="0" sz="3000" lang="en-US" i="0">
                <a:solidFill>
                  <a:srgbClr val="C0504D"/>
                </a:solidFill>
                <a:latin typeface="Calibri"/>
                <a:ea typeface="Calibri"/>
                <a:cs typeface="Calibri"/>
                <a:sym typeface="Calibri"/>
              </a:rPr>
              <a:t>translation</a:t>
            </a:r>
          </a:p>
          <a:p>
            <a:pPr algn="l" rtl="0" lvl="0" marR="0" indent="-457200" marL="457200">
              <a:buClr>
                <a:srgbClr val="C0504D"/>
              </a:buClr>
              <a:buSzPct val="100000"/>
              <a:buFont typeface="Calibri"/>
              <a:buChar char="•"/>
            </a:pPr>
            <a:r>
              <a:rPr strike="noStrike" u="none" b="0" cap="none" baseline="0" sz="3000" lang="en-US" i="0">
                <a:solidFill>
                  <a:srgbClr val="000000"/>
                </a:solidFill>
                <a:latin typeface="Calibri"/>
                <a:ea typeface="Calibri"/>
                <a:cs typeface="Calibri"/>
                <a:sym typeface="Calibri"/>
              </a:rPr>
              <a:t>Use of Hindi </a:t>
            </a:r>
            <a:r>
              <a:rPr strike="noStrike" u="none" b="0" cap="none" baseline="0" sz="3000" lang="en-US" i="0">
                <a:solidFill>
                  <a:srgbClr val="C0504D"/>
                </a:solidFill>
                <a:latin typeface="Calibri"/>
                <a:ea typeface="Calibri"/>
                <a:cs typeface="Calibri"/>
                <a:sym typeface="Calibri"/>
              </a:rPr>
              <a:t>keyboard</a:t>
            </a:r>
          </a:p>
          <a:p>
            <a:pPr algn="l" rtl="0" lvl="0" marR="0" indent="-457200" marL="457200">
              <a:buClr>
                <a:srgbClr val="C0504D"/>
              </a:buClr>
              <a:buSzPct val="100000"/>
              <a:buFont typeface="Calibri"/>
              <a:buChar char="•"/>
            </a:pPr>
            <a:r>
              <a:rPr strike="noStrike" u="none" b="0" cap="none" baseline="0" sz="3000" lang="en-US" i="0">
                <a:solidFill>
                  <a:srgbClr val="000000"/>
                </a:solidFill>
                <a:latin typeface="Calibri"/>
                <a:ea typeface="Calibri"/>
                <a:cs typeface="Calibri"/>
                <a:sym typeface="Calibri"/>
              </a:rPr>
              <a:t>Navigating </a:t>
            </a:r>
            <a:r>
              <a:rPr sz="3000" lang="en-US">
                <a:solidFill>
                  <a:srgbClr val="000000"/>
                </a:solidFill>
                <a:latin typeface="Calibri"/>
                <a:ea typeface="Calibri"/>
                <a:cs typeface="Calibri"/>
                <a:sym typeface="Calibri"/>
              </a:rPr>
              <a:t>localiser</a:t>
            </a:r>
            <a:r>
              <a:rPr strike="noStrike" u="none" b="0" cap="none" baseline="0" sz="3000" lang="en-US" i="0">
                <a:solidFill>
                  <a:srgbClr val="000000"/>
                </a:solidFill>
                <a:latin typeface="Calibri"/>
                <a:ea typeface="Calibri"/>
                <a:cs typeface="Calibri"/>
                <a:sym typeface="Calibri"/>
              </a:rPr>
              <a:t> </a:t>
            </a:r>
            <a:r>
              <a:rPr strike="noStrike" u="none" b="0" cap="none" baseline="0" sz="3000" lang="en-US" i="0">
                <a:solidFill>
                  <a:srgbClr val="C0504D"/>
                </a:solidFill>
                <a:latin typeface="Calibri"/>
                <a:ea typeface="Calibri"/>
                <a:cs typeface="Calibri"/>
                <a:sym typeface="Calibri"/>
              </a:rPr>
              <a:t>perceptions</a:t>
            </a:r>
            <a:r>
              <a:rPr sz="3000" lang="en-US">
                <a:solidFill>
                  <a:srgbClr val="000000"/>
                </a:solidFill>
                <a:latin typeface="Calibri"/>
                <a:ea typeface="Calibri"/>
                <a:cs typeface="Calibri"/>
                <a:sym typeface="Calibri"/>
              </a:rPr>
              <a:t> </a:t>
            </a:r>
            <a:r>
              <a:rPr strike="noStrike" u="none" b="0" cap="none" baseline="0" sz="3000" lang="en-US" i="0">
                <a:solidFill>
                  <a:srgbClr val="000000"/>
                </a:solidFill>
                <a:latin typeface="Calibri"/>
                <a:ea typeface="Calibri"/>
                <a:cs typeface="Calibri"/>
                <a:sym typeface="Calibri"/>
              </a:rPr>
              <a:t>&amp; </a:t>
            </a:r>
            <a:r>
              <a:rPr strike="noStrike" u="none" b="0" cap="none" baseline="0" sz="3000" lang="en-US" i="0">
                <a:solidFill>
                  <a:srgbClr val="C0504D"/>
                </a:solidFill>
                <a:latin typeface="Calibri"/>
                <a:ea typeface="Calibri"/>
                <a:cs typeface="Calibri"/>
                <a:sym typeface="Calibri"/>
              </a:rPr>
              <a:t>experience</a:t>
            </a:r>
            <a:r>
              <a:rPr strike="noStrike" u="none" b="0" cap="none" baseline="0" sz="3000" lang="en-US" i="0">
                <a:solidFill>
                  <a:srgbClr val="000000"/>
                </a:solidFill>
                <a:latin typeface="Calibri"/>
                <a:ea typeface="Calibri"/>
                <a:cs typeface="Calibri"/>
                <a:sym typeface="Calibri"/>
              </a:rPr>
              <a:t> as educators in India</a:t>
            </a:r>
          </a:p>
          <a:p>
            <a:pPr algn="l" rtl="0" lvl="0" marR="0" indent="-457200" marL="457200">
              <a:buClr>
                <a:srgbClr val="C0504D"/>
              </a:buClr>
              <a:buSzPct val="100000"/>
              <a:buFont typeface="Calibri"/>
              <a:buChar char="•"/>
            </a:pPr>
            <a:r>
              <a:rPr strike="noStrike" u="none" b="0" cap="none" baseline="0" sz="3000" lang="en-US" i="0">
                <a:solidFill>
                  <a:srgbClr val="000000"/>
                </a:solidFill>
                <a:latin typeface="Calibri"/>
                <a:ea typeface="Calibri"/>
                <a:cs typeface="Calibri"/>
                <a:sym typeface="Calibri"/>
              </a:rPr>
              <a:t>Navigating </a:t>
            </a:r>
            <a:r>
              <a:rPr sz="3000" lang="en-US">
                <a:solidFill>
                  <a:srgbClr val="000000"/>
                </a:solidFill>
                <a:latin typeface="Calibri"/>
                <a:ea typeface="Calibri"/>
                <a:cs typeface="Calibri"/>
                <a:sym typeface="Calibri"/>
              </a:rPr>
              <a:t>localiser</a:t>
            </a:r>
            <a:r>
              <a:rPr strike="noStrike" u="none" b="0" cap="none" baseline="0" sz="3000" lang="en-US" i="0">
                <a:solidFill>
                  <a:srgbClr val="000000"/>
                </a:solidFill>
                <a:latin typeface="Calibri"/>
                <a:ea typeface="Calibri"/>
                <a:cs typeface="Calibri"/>
                <a:sym typeface="Calibri"/>
              </a:rPr>
              <a:t> </a:t>
            </a:r>
            <a:r>
              <a:rPr strike="noStrike" u="none" b="0" cap="none" baseline="0" sz="3000" lang="en-US" i="0">
                <a:solidFill>
                  <a:srgbClr val="C0504D"/>
                </a:solidFill>
                <a:latin typeface="Calibri"/>
                <a:ea typeface="Calibri"/>
                <a:cs typeface="Calibri"/>
                <a:sym typeface="Calibri"/>
              </a:rPr>
              <a:t>unfamiliarity</a:t>
            </a:r>
            <a:r>
              <a:rPr strike="noStrike" u="none" b="0" cap="none" baseline="0" sz="3000" lang="en-US" i="0">
                <a:solidFill>
                  <a:srgbClr val="000000"/>
                </a:solidFill>
                <a:latin typeface="Calibri"/>
                <a:ea typeface="Calibri"/>
                <a:cs typeface="Calibri"/>
                <a:sym typeface="Calibri"/>
              </a:rPr>
              <a:t> with OER, openness &amp; online learning</a:t>
            </a:r>
          </a:p>
          <a:p>
            <a:pPr algn="l" rtl="0" lvl="0" marR="0" indent="-457200" marL="457200">
              <a:buClr>
                <a:srgbClr val="000000"/>
              </a:buClr>
              <a:buSzPct val="100000"/>
              <a:buFont typeface="Calibri"/>
              <a:buChar char="•"/>
            </a:pPr>
            <a:r>
              <a:rPr sz="3000" lang="en-US">
                <a:latin typeface="Calibri"/>
                <a:ea typeface="Calibri"/>
                <a:cs typeface="Calibri"/>
                <a:sym typeface="Calibri"/>
              </a:rPr>
              <a:t>The relationship between institutional </a:t>
            </a:r>
            <a:r>
              <a:rPr sz="3000" lang="en-US">
                <a:solidFill>
                  <a:srgbClr val="B72B0F"/>
                </a:solidFill>
                <a:latin typeface="Calibri"/>
                <a:ea typeface="Calibri"/>
                <a:cs typeface="Calibri"/>
                <a:sym typeface="Calibri"/>
              </a:rPr>
              <a:t>control</a:t>
            </a:r>
            <a:r>
              <a:rPr sz="3000" lang="en-US">
                <a:latin typeface="Calibri"/>
                <a:ea typeface="Calibri"/>
                <a:cs typeface="Calibri"/>
                <a:sym typeface="Calibri"/>
              </a:rPr>
              <a:t>, </a:t>
            </a:r>
            <a:r>
              <a:rPr sz="3000" lang="en-US">
                <a:solidFill>
                  <a:srgbClr val="B72B0F"/>
                </a:solidFill>
                <a:latin typeface="Calibri"/>
                <a:ea typeface="Calibri"/>
                <a:cs typeface="Calibri"/>
                <a:sym typeface="Calibri"/>
              </a:rPr>
              <a:t>quality</a:t>
            </a:r>
            <a:r>
              <a:rPr sz="3000" lang="en-US">
                <a:latin typeface="Calibri"/>
                <a:ea typeface="Calibri"/>
                <a:cs typeface="Calibri"/>
                <a:sym typeface="Calibri"/>
              </a:rPr>
              <a:t>, localiser </a:t>
            </a:r>
            <a:r>
              <a:rPr sz="3000" lang="en-US">
                <a:solidFill>
                  <a:srgbClr val="B72B0F"/>
                </a:solidFill>
                <a:latin typeface="Calibri"/>
                <a:ea typeface="Calibri"/>
                <a:cs typeface="Calibri"/>
                <a:sym typeface="Calibri"/>
              </a:rPr>
              <a:t>freedom</a:t>
            </a:r>
            <a:r>
              <a:rPr sz="3000" lang="en-US">
                <a:latin typeface="Calibri"/>
                <a:ea typeface="Calibri"/>
                <a:cs typeface="Calibri"/>
                <a:sym typeface="Calibri"/>
              </a:rPr>
              <a:t> and</a:t>
            </a:r>
            <a:r>
              <a:rPr strike="noStrike" u="none" b="0" cap="none" baseline="0" sz="3000" lang="en-US" i="0">
                <a:latin typeface="Calibri"/>
                <a:ea typeface="Calibri"/>
                <a:cs typeface="Calibri"/>
                <a:sym typeface="Calibri"/>
              </a:rPr>
              <a:t> </a:t>
            </a:r>
            <a:r>
              <a:rPr strike="noStrike" u="none" b="0" cap="none" baseline="0" sz="3000" lang="en-US" i="0">
                <a:solidFill>
                  <a:srgbClr val="B72B0F"/>
                </a:solidFill>
                <a:latin typeface="Calibri"/>
                <a:ea typeface="Calibri"/>
                <a:cs typeface="Calibri"/>
                <a:sym typeface="Calibri"/>
              </a:rPr>
              <a:t>openness</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5.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6.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Override1.xml><?xml version="1.0" encoding="utf-8"?>
<a:themeOverride xmlns:a="http://schemas.openxmlformats.org/drawingml/2006/main" xmlns:r="http://schemas.openxmlformats.org/officeDocument/2006/relationship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xmlns:r="http://schemas.openxmlformats.org/officeDocument/2006/relationship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